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7" r:id="rId2"/>
  </p:sldIdLst>
  <p:sldSz cx="14400213" cy="28800425"/>
  <p:notesSz cx="9928225" cy="6797675"/>
  <p:defaultTextStyle>
    <a:defPPr>
      <a:defRPr lang="ko-KR"/>
    </a:defPPr>
    <a:lvl1pPr algn="l" rtl="0" fontAlgn="base" latinLnBrk="1">
      <a:spcBef>
        <a:spcPct val="0"/>
      </a:spcBef>
      <a:spcAft>
        <a:spcPct val="0"/>
      </a:spcAft>
      <a:defRPr kumimoji="1" sz="4600" kern="1200">
        <a:solidFill>
          <a:schemeClr val="tx1"/>
        </a:solidFill>
        <a:latin typeface="굴림" charset="-127"/>
        <a:ea typeface="굴림" charset="-127"/>
        <a:cs typeface="+mn-cs"/>
      </a:defRPr>
    </a:lvl1pPr>
    <a:lvl2pPr marL="349250" indent="107950" algn="l" rtl="0" fontAlgn="base" latinLnBrk="1">
      <a:spcBef>
        <a:spcPct val="0"/>
      </a:spcBef>
      <a:spcAft>
        <a:spcPct val="0"/>
      </a:spcAft>
      <a:defRPr kumimoji="1" sz="4600" kern="1200">
        <a:solidFill>
          <a:schemeClr val="tx1"/>
        </a:solidFill>
        <a:latin typeface="굴림" charset="-127"/>
        <a:ea typeface="굴림" charset="-127"/>
        <a:cs typeface="+mn-cs"/>
      </a:defRPr>
    </a:lvl2pPr>
    <a:lvl3pPr marL="700088" indent="214313" algn="l" rtl="0" fontAlgn="base" latinLnBrk="1">
      <a:spcBef>
        <a:spcPct val="0"/>
      </a:spcBef>
      <a:spcAft>
        <a:spcPct val="0"/>
      </a:spcAft>
      <a:defRPr kumimoji="1" sz="4600" kern="1200">
        <a:solidFill>
          <a:schemeClr val="tx1"/>
        </a:solidFill>
        <a:latin typeface="굴림" charset="-127"/>
        <a:ea typeface="굴림" charset="-127"/>
        <a:cs typeface="+mn-cs"/>
      </a:defRPr>
    </a:lvl3pPr>
    <a:lvl4pPr marL="1050925" indent="320675" algn="l" rtl="0" fontAlgn="base" latinLnBrk="1">
      <a:spcBef>
        <a:spcPct val="0"/>
      </a:spcBef>
      <a:spcAft>
        <a:spcPct val="0"/>
      </a:spcAft>
      <a:defRPr kumimoji="1" sz="4600" kern="1200">
        <a:solidFill>
          <a:schemeClr val="tx1"/>
        </a:solidFill>
        <a:latin typeface="굴림" charset="-127"/>
        <a:ea typeface="굴림" charset="-127"/>
        <a:cs typeface="+mn-cs"/>
      </a:defRPr>
    </a:lvl4pPr>
    <a:lvl5pPr marL="1401763" indent="427038" algn="l" rtl="0" fontAlgn="base" latinLnBrk="1">
      <a:spcBef>
        <a:spcPct val="0"/>
      </a:spcBef>
      <a:spcAft>
        <a:spcPct val="0"/>
      </a:spcAft>
      <a:defRPr kumimoji="1" sz="4600" kern="1200">
        <a:solidFill>
          <a:schemeClr val="tx1"/>
        </a:solidFill>
        <a:latin typeface="굴림" charset="-127"/>
        <a:ea typeface="굴림" charset="-127"/>
        <a:cs typeface="+mn-cs"/>
      </a:defRPr>
    </a:lvl5pPr>
    <a:lvl6pPr marL="2286000" algn="l" defTabSz="914400" rtl="0" eaLnBrk="1" latinLnBrk="1" hangingPunct="1">
      <a:defRPr kumimoji="1" sz="4600" kern="1200">
        <a:solidFill>
          <a:schemeClr val="tx1"/>
        </a:solidFill>
        <a:latin typeface="굴림" charset="-127"/>
        <a:ea typeface="굴림" charset="-127"/>
        <a:cs typeface="+mn-cs"/>
      </a:defRPr>
    </a:lvl6pPr>
    <a:lvl7pPr marL="2743200" algn="l" defTabSz="914400" rtl="0" eaLnBrk="1" latinLnBrk="1" hangingPunct="1">
      <a:defRPr kumimoji="1" sz="4600" kern="1200">
        <a:solidFill>
          <a:schemeClr val="tx1"/>
        </a:solidFill>
        <a:latin typeface="굴림" charset="-127"/>
        <a:ea typeface="굴림" charset="-127"/>
        <a:cs typeface="+mn-cs"/>
      </a:defRPr>
    </a:lvl7pPr>
    <a:lvl8pPr marL="3200400" algn="l" defTabSz="914400" rtl="0" eaLnBrk="1" latinLnBrk="1" hangingPunct="1">
      <a:defRPr kumimoji="1" sz="4600" kern="1200">
        <a:solidFill>
          <a:schemeClr val="tx1"/>
        </a:solidFill>
        <a:latin typeface="굴림" charset="-127"/>
        <a:ea typeface="굴림" charset="-127"/>
        <a:cs typeface="+mn-cs"/>
      </a:defRPr>
    </a:lvl8pPr>
    <a:lvl9pPr marL="3657600" algn="l" defTabSz="914400" rtl="0" eaLnBrk="1" latinLnBrk="1" hangingPunct="1">
      <a:defRPr kumimoji="1" sz="4600" kern="1200">
        <a:solidFill>
          <a:schemeClr val="tx1"/>
        </a:solidFill>
        <a:latin typeface="굴림" charset="-127"/>
        <a:ea typeface="굴림" charset="-127"/>
        <a:cs typeface="+mn-cs"/>
      </a:defRPr>
    </a:lvl9pPr>
  </p:defaultTextStyle>
  <p:extLst>
    <p:ext uri="{EFAFB233-063F-42B5-8137-9DF3F51BA10A}">
      <p15:sldGuideLst xmlns:p15="http://schemas.microsoft.com/office/powerpoint/2012/main" xmlns="">
        <p15:guide id="1" orient="horz" pos="9072" userDrawn="1">
          <p15:clr>
            <a:srgbClr val="A4A3A4"/>
          </p15:clr>
        </p15:guide>
        <p15:guide id="2" pos="4536" userDrawn="1">
          <p15:clr>
            <a:srgbClr val="A4A3A4"/>
          </p15:clr>
        </p15:guide>
      </p15:sldGuideLst>
    </p:ext>
    <p:ext uri="{2D200454-40CA-4A62-9FC3-DE9A4176ACB9}">
      <p15:notesGuideLst xmlns:p15="http://schemas.microsoft.com/office/powerpoint/2012/main" xmlns="">
        <p15:guide id="1" orient="horz" pos="2141" userDrawn="1">
          <p15:clr>
            <a:srgbClr val="A4A3A4"/>
          </p15:clr>
        </p15:guide>
        <p15:guide id="2" pos="312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00"/>
    <a:srgbClr val="CC0000"/>
    <a:srgbClr val="FFFFCC"/>
    <a:srgbClr val="CC3300"/>
    <a:srgbClr val="99FF99"/>
    <a:srgbClr val="FFCC66"/>
    <a:srgbClr val="FFFF99"/>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35758FB7-9AC5-4552-8A53-C91805E547FA}" styleName="테마 스타일 1 - 강조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테마 스타일 1 - 강조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27F97BB-C833-4FB7-BDE5-3F7075034690}" styleName="테마 스타일 2 - 강조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테마 스타일 2 - 강조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E3FDE45-AF77-4B5C-9715-49D594BDF05E}" styleName="밝은 스타일 1 - 강조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밝은 스타일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75DCB02-9BB8-47FD-8907-85C794F793BA}" styleName="테마 스타일 1 - 강조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테마 스타일 1 - 강조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스타일 없음, 눈금 없음">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27102A9-8310-4765-A935-A1911B00CA55}" styleName="밝은 스타일 1 - 강조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8EC20E35-A176-4012-BC5E-935CFFF8708E}" styleName="보통 스타일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보통 스타일 3 - 강조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보통 스타일 3 - 강조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보통 스타일 3 - 강조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B9631B5-78F2-41C9-869B-9F39066F8104}" styleName="보통 스타일 3 - 강조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4C1A8A3-306A-4EB7-A6B1-4F7E0EB9C5D6}" styleName="보통 스타일 3 - 강조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보통 스타일 3 - 강조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E171933-4619-4E11-9A3F-F7608DF75F80}" styleName="보통 스타일 1 - 강조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보통 스타일 4 - 강조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F5AB1C69-6EDB-4FF4-983F-18BD219EF322}" styleName="보통 스타일 2 - 강조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보통 스타일 2 - 강조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130" autoAdjust="0"/>
    <p:restoredTop sz="98042" autoAdjust="0"/>
  </p:normalViewPr>
  <p:slideViewPr>
    <p:cSldViewPr>
      <p:cViewPr>
        <p:scale>
          <a:sx n="50" d="100"/>
          <a:sy n="50" d="100"/>
        </p:scale>
        <p:origin x="-812" y="6108"/>
      </p:cViewPr>
      <p:guideLst>
        <p:guide orient="horz" pos="9072"/>
        <p:guide pos="4536"/>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11" d="100"/>
          <a:sy n="111" d="100"/>
        </p:scale>
        <p:origin x="-354" y="-84"/>
      </p:cViewPr>
      <p:guideLst>
        <p:guide orient="horz" pos="2141"/>
        <p:guide pos="312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1"/>
            <a:ext cx="4302813" cy="339725"/>
          </a:xfrm>
          <a:prstGeom prst="rect">
            <a:avLst/>
          </a:prstGeom>
        </p:spPr>
        <p:txBody>
          <a:bodyPr vert="horz" lIns="91440" tIns="45720" rIns="91440" bIns="45720" rtlCol="0"/>
          <a:lstStyle>
            <a:lvl1pPr algn="l">
              <a:defRPr sz="1200">
                <a:latin typeface="굴림" pitchFamily="50" charset="-127"/>
                <a:ea typeface="굴림" pitchFamily="50" charset="-127"/>
              </a:defRPr>
            </a:lvl1pPr>
          </a:lstStyle>
          <a:p>
            <a:pPr>
              <a:defRPr/>
            </a:pPr>
            <a:endParaRPr lang="ko-KR" altLang="en-US"/>
          </a:p>
        </p:txBody>
      </p:sp>
      <p:sp>
        <p:nvSpPr>
          <p:cNvPr id="3" name="날짜 개체 틀 2"/>
          <p:cNvSpPr>
            <a:spLocks noGrp="1"/>
          </p:cNvSpPr>
          <p:nvPr>
            <p:ph type="dt" sz="quarter" idx="1"/>
          </p:nvPr>
        </p:nvSpPr>
        <p:spPr>
          <a:xfrm>
            <a:off x="5623824" y="1"/>
            <a:ext cx="4302813" cy="339725"/>
          </a:xfrm>
          <a:prstGeom prst="rect">
            <a:avLst/>
          </a:prstGeom>
        </p:spPr>
        <p:txBody>
          <a:bodyPr vert="horz" lIns="91440" tIns="45720" rIns="91440" bIns="45720" rtlCol="0"/>
          <a:lstStyle>
            <a:lvl1pPr algn="r">
              <a:defRPr sz="1200" smtClean="0">
                <a:latin typeface="굴림" pitchFamily="50" charset="-127"/>
                <a:ea typeface="굴림" pitchFamily="50" charset="-127"/>
              </a:defRPr>
            </a:lvl1pPr>
          </a:lstStyle>
          <a:p>
            <a:pPr>
              <a:defRPr/>
            </a:pPr>
            <a:fld id="{AC4C9D3C-D5C0-494B-9D6F-CE9644BFAAFB}" type="datetimeFigureOut">
              <a:rPr lang="ko-KR" altLang="en-US"/>
              <a:pPr>
                <a:defRPr/>
              </a:pPr>
              <a:t>2019-06-06</a:t>
            </a:fld>
            <a:endParaRPr lang="ko-KR" altLang="en-US"/>
          </a:p>
        </p:txBody>
      </p:sp>
      <p:sp>
        <p:nvSpPr>
          <p:cNvPr id="4" name="바닥글 개체 틀 3"/>
          <p:cNvSpPr>
            <a:spLocks noGrp="1"/>
          </p:cNvSpPr>
          <p:nvPr>
            <p:ph type="ftr" sz="quarter" idx="2"/>
          </p:nvPr>
        </p:nvSpPr>
        <p:spPr>
          <a:xfrm>
            <a:off x="0" y="6456364"/>
            <a:ext cx="4302813" cy="339725"/>
          </a:xfrm>
          <a:prstGeom prst="rect">
            <a:avLst/>
          </a:prstGeom>
        </p:spPr>
        <p:txBody>
          <a:bodyPr vert="horz" lIns="91440" tIns="45720" rIns="91440" bIns="45720" rtlCol="0" anchor="b"/>
          <a:lstStyle>
            <a:lvl1pPr algn="l">
              <a:defRPr sz="1200">
                <a:latin typeface="굴림" pitchFamily="50" charset="-127"/>
                <a:ea typeface="굴림" pitchFamily="50" charset="-127"/>
              </a:defRPr>
            </a:lvl1pPr>
          </a:lstStyle>
          <a:p>
            <a:pPr>
              <a:defRPr/>
            </a:pPr>
            <a:endParaRPr lang="ko-KR" altLang="en-US"/>
          </a:p>
        </p:txBody>
      </p:sp>
      <p:sp>
        <p:nvSpPr>
          <p:cNvPr id="5" name="슬라이드 번호 개체 틀 4"/>
          <p:cNvSpPr>
            <a:spLocks noGrp="1"/>
          </p:cNvSpPr>
          <p:nvPr>
            <p:ph type="sldNum" sz="quarter" idx="3"/>
          </p:nvPr>
        </p:nvSpPr>
        <p:spPr>
          <a:xfrm>
            <a:off x="5623824" y="6456364"/>
            <a:ext cx="4302813" cy="339725"/>
          </a:xfrm>
          <a:prstGeom prst="rect">
            <a:avLst/>
          </a:prstGeom>
        </p:spPr>
        <p:txBody>
          <a:bodyPr vert="horz" lIns="91440" tIns="45720" rIns="91440" bIns="45720" rtlCol="0" anchor="b"/>
          <a:lstStyle>
            <a:lvl1pPr algn="r">
              <a:defRPr sz="1200" smtClean="0">
                <a:latin typeface="굴림" pitchFamily="50" charset="-127"/>
                <a:ea typeface="굴림" pitchFamily="50" charset="-127"/>
              </a:defRPr>
            </a:lvl1pPr>
          </a:lstStyle>
          <a:p>
            <a:pPr>
              <a:defRPr/>
            </a:pPr>
            <a:fld id="{F4D385B2-9754-4491-9458-E8DC78A6D5C9}" type="slidenum">
              <a:rPr lang="ko-KR" altLang="en-US"/>
              <a:pPr>
                <a:defRPr/>
              </a:pPr>
              <a:t>‹#›</a:t>
            </a:fld>
            <a:endParaRPr lang="ko-KR" altLang="en-US"/>
          </a:p>
        </p:txBody>
      </p:sp>
    </p:spTree>
    <p:extLst>
      <p:ext uri="{BB962C8B-B14F-4D97-AF65-F5344CB8AC3E}">
        <p14:creationId xmlns:p14="http://schemas.microsoft.com/office/powerpoint/2010/main" val="23467575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1"/>
            <a:ext cx="4302813" cy="339725"/>
          </a:xfrm>
          <a:prstGeom prst="rect">
            <a:avLst/>
          </a:prstGeom>
          <a:noFill/>
          <a:ln w="9525">
            <a:noFill/>
            <a:miter lim="800000"/>
            <a:headEnd/>
            <a:tailEnd/>
          </a:ln>
          <a:effectLst/>
        </p:spPr>
        <p:txBody>
          <a:bodyPr vert="horz" wrap="square" lIns="94055" tIns="47028" rIns="94055" bIns="47028" numCol="1" anchor="t" anchorCtr="0" compatLnSpc="1">
            <a:prstTxWarp prst="textNoShape">
              <a:avLst/>
            </a:prstTxWarp>
          </a:bodyPr>
          <a:lstStyle>
            <a:lvl1pPr algn="l" defTabSz="939800">
              <a:defRPr sz="1200">
                <a:latin typeface="굴림" pitchFamily="50" charset="-127"/>
                <a:ea typeface="굴림" pitchFamily="50" charset="-127"/>
              </a:defRPr>
            </a:lvl1pPr>
          </a:lstStyle>
          <a:p>
            <a:pPr>
              <a:defRPr/>
            </a:pPr>
            <a:endParaRPr lang="en-US" altLang="ko-KR"/>
          </a:p>
        </p:txBody>
      </p:sp>
      <p:sp>
        <p:nvSpPr>
          <p:cNvPr id="7171" name="Rectangle 3"/>
          <p:cNvSpPr>
            <a:spLocks noGrp="1" noChangeArrowheads="1"/>
          </p:cNvSpPr>
          <p:nvPr>
            <p:ph type="dt" idx="1"/>
          </p:nvPr>
        </p:nvSpPr>
        <p:spPr bwMode="auto">
          <a:xfrm>
            <a:off x="5623824" y="1"/>
            <a:ext cx="4302813" cy="339725"/>
          </a:xfrm>
          <a:prstGeom prst="rect">
            <a:avLst/>
          </a:prstGeom>
          <a:noFill/>
          <a:ln w="9525">
            <a:noFill/>
            <a:miter lim="800000"/>
            <a:headEnd/>
            <a:tailEnd/>
          </a:ln>
          <a:effectLst/>
        </p:spPr>
        <p:txBody>
          <a:bodyPr vert="horz" wrap="square" lIns="94055" tIns="47028" rIns="94055" bIns="47028" numCol="1" anchor="t" anchorCtr="0" compatLnSpc="1">
            <a:prstTxWarp prst="textNoShape">
              <a:avLst/>
            </a:prstTxWarp>
          </a:bodyPr>
          <a:lstStyle>
            <a:lvl1pPr algn="r" defTabSz="939800">
              <a:defRPr sz="1200">
                <a:latin typeface="굴림" pitchFamily="50" charset="-127"/>
                <a:ea typeface="굴림" pitchFamily="50" charset="-127"/>
              </a:defRPr>
            </a:lvl1pPr>
          </a:lstStyle>
          <a:p>
            <a:pPr>
              <a:defRPr/>
            </a:pPr>
            <a:endParaRPr lang="en-US" altLang="ko-KR"/>
          </a:p>
        </p:txBody>
      </p:sp>
      <p:sp>
        <p:nvSpPr>
          <p:cNvPr id="14340" name="Rectangle 4"/>
          <p:cNvSpPr>
            <a:spLocks noGrp="1" noRot="1" noChangeAspect="1" noChangeArrowheads="1" noTextEdit="1"/>
          </p:cNvSpPr>
          <p:nvPr>
            <p:ph type="sldImg" idx="2"/>
          </p:nvPr>
        </p:nvSpPr>
        <p:spPr bwMode="auto">
          <a:xfrm>
            <a:off x="4325938" y="509588"/>
            <a:ext cx="1276350" cy="2549525"/>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93934" y="3228976"/>
            <a:ext cx="7940357" cy="3059113"/>
          </a:xfrm>
          <a:prstGeom prst="rect">
            <a:avLst/>
          </a:prstGeom>
          <a:noFill/>
          <a:ln w="9525">
            <a:noFill/>
            <a:miter lim="800000"/>
            <a:headEnd/>
            <a:tailEnd/>
          </a:ln>
          <a:effectLst/>
        </p:spPr>
        <p:txBody>
          <a:bodyPr vert="horz" wrap="square" lIns="94055" tIns="47028" rIns="94055" bIns="47028" numCol="1" anchor="t" anchorCtr="0" compatLnSpc="1">
            <a:prstTxWarp prst="textNoShape">
              <a:avLst/>
            </a:prstTxWarp>
          </a:bodyPr>
          <a:lstStyle/>
          <a:p>
            <a:pPr lvl="0"/>
            <a:r>
              <a:rPr lang="ko-KR" altLang="en-US" noProof="0"/>
              <a:t>마스터 텍스트 스타일을 편집합니다</a:t>
            </a:r>
          </a:p>
          <a:p>
            <a:pPr lvl="1"/>
            <a:r>
              <a:rPr lang="ko-KR" altLang="en-US" noProof="0"/>
              <a:t>둘째 수준</a:t>
            </a:r>
          </a:p>
          <a:p>
            <a:pPr lvl="2"/>
            <a:r>
              <a:rPr lang="ko-KR" altLang="en-US" noProof="0"/>
              <a:t>셋째 수준</a:t>
            </a:r>
          </a:p>
          <a:p>
            <a:pPr lvl="3"/>
            <a:r>
              <a:rPr lang="ko-KR" altLang="en-US" noProof="0"/>
              <a:t>넷째 수준</a:t>
            </a:r>
          </a:p>
          <a:p>
            <a:pPr lvl="4"/>
            <a:r>
              <a:rPr lang="ko-KR" altLang="en-US" noProof="0"/>
              <a:t>다섯째 수준</a:t>
            </a:r>
          </a:p>
        </p:txBody>
      </p:sp>
      <p:sp>
        <p:nvSpPr>
          <p:cNvPr id="7174" name="Rectangle 6"/>
          <p:cNvSpPr>
            <a:spLocks noGrp="1" noChangeArrowheads="1"/>
          </p:cNvSpPr>
          <p:nvPr>
            <p:ph type="ftr" sz="quarter" idx="4"/>
          </p:nvPr>
        </p:nvSpPr>
        <p:spPr bwMode="auto">
          <a:xfrm>
            <a:off x="0" y="6456364"/>
            <a:ext cx="4302813" cy="339725"/>
          </a:xfrm>
          <a:prstGeom prst="rect">
            <a:avLst/>
          </a:prstGeom>
          <a:noFill/>
          <a:ln w="9525">
            <a:noFill/>
            <a:miter lim="800000"/>
            <a:headEnd/>
            <a:tailEnd/>
          </a:ln>
          <a:effectLst/>
        </p:spPr>
        <p:txBody>
          <a:bodyPr vert="horz" wrap="square" lIns="94055" tIns="47028" rIns="94055" bIns="47028" numCol="1" anchor="b" anchorCtr="0" compatLnSpc="1">
            <a:prstTxWarp prst="textNoShape">
              <a:avLst/>
            </a:prstTxWarp>
          </a:bodyPr>
          <a:lstStyle>
            <a:lvl1pPr algn="l" defTabSz="939800">
              <a:defRPr sz="1200">
                <a:latin typeface="굴림" pitchFamily="50" charset="-127"/>
                <a:ea typeface="굴림" pitchFamily="50" charset="-127"/>
              </a:defRPr>
            </a:lvl1pPr>
          </a:lstStyle>
          <a:p>
            <a:pPr>
              <a:defRPr/>
            </a:pPr>
            <a:endParaRPr lang="en-US" altLang="ko-KR"/>
          </a:p>
        </p:txBody>
      </p:sp>
      <p:sp>
        <p:nvSpPr>
          <p:cNvPr id="7175" name="Rectangle 7"/>
          <p:cNvSpPr>
            <a:spLocks noGrp="1" noChangeArrowheads="1"/>
          </p:cNvSpPr>
          <p:nvPr>
            <p:ph type="sldNum" sz="quarter" idx="5"/>
          </p:nvPr>
        </p:nvSpPr>
        <p:spPr bwMode="auto">
          <a:xfrm>
            <a:off x="5623824" y="6456364"/>
            <a:ext cx="4302813" cy="339725"/>
          </a:xfrm>
          <a:prstGeom prst="rect">
            <a:avLst/>
          </a:prstGeom>
          <a:noFill/>
          <a:ln w="9525">
            <a:noFill/>
            <a:miter lim="800000"/>
            <a:headEnd/>
            <a:tailEnd/>
          </a:ln>
          <a:effectLst/>
        </p:spPr>
        <p:txBody>
          <a:bodyPr vert="horz" wrap="square" lIns="94055" tIns="47028" rIns="94055" bIns="47028" numCol="1" anchor="b" anchorCtr="0" compatLnSpc="1">
            <a:prstTxWarp prst="textNoShape">
              <a:avLst/>
            </a:prstTxWarp>
          </a:bodyPr>
          <a:lstStyle>
            <a:lvl1pPr algn="r" defTabSz="939800">
              <a:defRPr sz="1200">
                <a:latin typeface="굴림" pitchFamily="50" charset="-127"/>
                <a:ea typeface="굴림" pitchFamily="50" charset="-127"/>
              </a:defRPr>
            </a:lvl1pPr>
          </a:lstStyle>
          <a:p>
            <a:pPr>
              <a:defRPr/>
            </a:pPr>
            <a:fld id="{3F30FBC2-27D1-476A-A732-EEB733C2012C}" type="slidenum">
              <a:rPr lang="en-US" altLang="ko-KR"/>
              <a:pPr>
                <a:defRPr/>
              </a:pPr>
              <a:t>‹#›</a:t>
            </a:fld>
            <a:endParaRPr lang="en-US" altLang="ko-KR"/>
          </a:p>
        </p:txBody>
      </p:sp>
    </p:spTree>
    <p:extLst>
      <p:ext uri="{BB962C8B-B14F-4D97-AF65-F5344CB8AC3E}">
        <p14:creationId xmlns:p14="http://schemas.microsoft.com/office/powerpoint/2010/main" val="1350283666"/>
      </p:ext>
    </p:extLst>
  </p:cSld>
  <p:clrMap bg1="lt1" tx1="dk1" bg2="lt2" tx2="dk2" accent1="accent1" accent2="accent2" accent3="accent3" accent4="accent4" accent5="accent5" accent6="accent6" hlink="hlink" folHlink="folHlink"/>
  <p:notesStyle>
    <a:lvl1pPr algn="l" rtl="0" eaLnBrk="0" fontAlgn="base" latinLnBrk="1" hangingPunct="0">
      <a:spcBef>
        <a:spcPct val="30000"/>
      </a:spcBef>
      <a:spcAft>
        <a:spcPct val="0"/>
      </a:spcAft>
      <a:defRPr kumimoji="1" sz="1000" kern="1200">
        <a:solidFill>
          <a:schemeClr val="tx1"/>
        </a:solidFill>
        <a:latin typeface="굴림" pitchFamily="50" charset="-127"/>
        <a:ea typeface="굴림" pitchFamily="50" charset="-127"/>
        <a:cs typeface="+mn-cs"/>
      </a:defRPr>
    </a:lvl1pPr>
    <a:lvl2pPr marL="349250" algn="l" rtl="0" eaLnBrk="0" fontAlgn="base" latinLnBrk="1" hangingPunct="0">
      <a:spcBef>
        <a:spcPct val="30000"/>
      </a:spcBef>
      <a:spcAft>
        <a:spcPct val="0"/>
      </a:spcAft>
      <a:defRPr kumimoji="1" sz="1000" kern="1200">
        <a:solidFill>
          <a:schemeClr val="tx1"/>
        </a:solidFill>
        <a:latin typeface="굴림" pitchFamily="50" charset="-127"/>
        <a:ea typeface="굴림" pitchFamily="50" charset="-127"/>
        <a:cs typeface="+mn-cs"/>
      </a:defRPr>
    </a:lvl2pPr>
    <a:lvl3pPr marL="700088" algn="l" rtl="0" eaLnBrk="0" fontAlgn="base" latinLnBrk="1" hangingPunct="0">
      <a:spcBef>
        <a:spcPct val="30000"/>
      </a:spcBef>
      <a:spcAft>
        <a:spcPct val="0"/>
      </a:spcAft>
      <a:defRPr kumimoji="1" sz="1000" kern="1200">
        <a:solidFill>
          <a:schemeClr val="tx1"/>
        </a:solidFill>
        <a:latin typeface="굴림" pitchFamily="50" charset="-127"/>
        <a:ea typeface="굴림" pitchFamily="50" charset="-127"/>
        <a:cs typeface="+mn-cs"/>
      </a:defRPr>
    </a:lvl3pPr>
    <a:lvl4pPr marL="1050925" algn="l" rtl="0" eaLnBrk="0" fontAlgn="base" latinLnBrk="1" hangingPunct="0">
      <a:spcBef>
        <a:spcPct val="30000"/>
      </a:spcBef>
      <a:spcAft>
        <a:spcPct val="0"/>
      </a:spcAft>
      <a:defRPr kumimoji="1" sz="1000" kern="1200">
        <a:solidFill>
          <a:schemeClr val="tx1"/>
        </a:solidFill>
        <a:latin typeface="굴림" pitchFamily="50" charset="-127"/>
        <a:ea typeface="굴림" pitchFamily="50" charset="-127"/>
        <a:cs typeface="+mn-cs"/>
      </a:defRPr>
    </a:lvl4pPr>
    <a:lvl5pPr marL="1401763" algn="l" rtl="0" eaLnBrk="0" fontAlgn="base" latinLnBrk="1" hangingPunct="0">
      <a:spcBef>
        <a:spcPct val="30000"/>
      </a:spcBef>
      <a:spcAft>
        <a:spcPct val="0"/>
      </a:spcAft>
      <a:defRPr kumimoji="1" sz="1000" kern="1200">
        <a:solidFill>
          <a:schemeClr val="tx1"/>
        </a:solidFill>
        <a:latin typeface="굴림" pitchFamily="50" charset="-127"/>
        <a:ea typeface="굴림" pitchFamily="50" charset="-127"/>
        <a:cs typeface="+mn-cs"/>
      </a:defRPr>
    </a:lvl5pPr>
    <a:lvl6pPr marL="1752360" algn="l" defTabSz="700944" rtl="0" eaLnBrk="1" latinLnBrk="1" hangingPunct="1">
      <a:defRPr sz="1000" kern="1200">
        <a:solidFill>
          <a:schemeClr val="tx1"/>
        </a:solidFill>
        <a:latin typeface="+mn-lt"/>
        <a:ea typeface="+mn-ea"/>
        <a:cs typeface="+mn-cs"/>
      </a:defRPr>
    </a:lvl6pPr>
    <a:lvl7pPr marL="2102832" algn="l" defTabSz="700944" rtl="0" eaLnBrk="1" latinLnBrk="1" hangingPunct="1">
      <a:defRPr sz="1000" kern="1200">
        <a:solidFill>
          <a:schemeClr val="tx1"/>
        </a:solidFill>
        <a:latin typeface="+mn-lt"/>
        <a:ea typeface="+mn-ea"/>
        <a:cs typeface="+mn-cs"/>
      </a:defRPr>
    </a:lvl7pPr>
    <a:lvl8pPr marL="2453304" algn="l" defTabSz="700944" rtl="0" eaLnBrk="1" latinLnBrk="1" hangingPunct="1">
      <a:defRPr sz="1000" kern="1200">
        <a:solidFill>
          <a:schemeClr val="tx1"/>
        </a:solidFill>
        <a:latin typeface="+mn-lt"/>
        <a:ea typeface="+mn-ea"/>
        <a:cs typeface="+mn-cs"/>
      </a:defRPr>
    </a:lvl8pPr>
    <a:lvl9pPr marL="2803776" algn="l" defTabSz="700944" rtl="0" eaLnBrk="1" latinLnBrk="1"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p:spPr>
        <p:txBody>
          <a:bodyPr/>
          <a:lstStyle/>
          <a:p>
            <a:fld id="{50367AC3-0D80-4A7F-9167-714C4C0D32AA}" type="slidenum">
              <a:rPr lang="en-US" altLang="ko-KR" smtClean="0">
                <a:latin typeface="굴림" charset="-127"/>
                <a:ea typeface="굴림" charset="-127"/>
              </a:rPr>
              <a:pPr/>
              <a:t>1</a:t>
            </a:fld>
            <a:endParaRPr lang="en-US" altLang="ko-KR">
              <a:latin typeface="굴림" charset="-127"/>
              <a:ea typeface="굴림" charset="-127"/>
            </a:endParaRPr>
          </a:p>
        </p:txBody>
      </p:sp>
      <p:sp>
        <p:nvSpPr>
          <p:cNvPr id="17410" name="Rectangle 2"/>
          <p:cNvSpPr>
            <a:spLocks noGrp="1" noRot="1" noChangeAspect="1" noChangeArrowheads="1" noTextEdit="1"/>
          </p:cNvSpPr>
          <p:nvPr>
            <p:ph type="sldImg"/>
          </p:nvPr>
        </p:nvSpPr>
        <p:spPr>
          <a:xfrm>
            <a:off x="4325938" y="509588"/>
            <a:ext cx="1276350" cy="2549525"/>
          </a:xfrm>
          <a:ln/>
        </p:spPr>
      </p:sp>
      <p:sp>
        <p:nvSpPr>
          <p:cNvPr id="17411" name="Rectangle 3"/>
          <p:cNvSpPr>
            <a:spLocks noGrp="1" noChangeArrowheads="1"/>
          </p:cNvSpPr>
          <p:nvPr>
            <p:ph type="body" idx="1"/>
          </p:nvPr>
        </p:nvSpPr>
        <p:spPr>
          <a:noFill/>
          <a:ln/>
        </p:spPr>
        <p:txBody>
          <a:bodyPr/>
          <a:lstStyle/>
          <a:p>
            <a:pPr eaLnBrk="1" hangingPunct="1"/>
            <a:endParaRPr lang="ko-KR" altLang="ko-KR">
              <a:latin typeface="굴림" charset="-127"/>
              <a:ea typeface="굴림" charset="-127"/>
            </a:endParaRPr>
          </a:p>
        </p:txBody>
      </p:sp>
    </p:spTree>
    <p:extLst>
      <p:ext uri="{BB962C8B-B14F-4D97-AF65-F5344CB8AC3E}">
        <p14:creationId xmlns:p14="http://schemas.microsoft.com/office/powerpoint/2010/main" val="6756225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080016" y="8947437"/>
            <a:ext cx="12240181" cy="6174059"/>
          </a:xfrm>
        </p:spPr>
        <p:txBody>
          <a:bodyPr/>
          <a:lstStyle/>
          <a:p>
            <a:r>
              <a:rPr lang="ko-KR" altLang="en-US"/>
              <a:t>마스터 제목 스타일 편집</a:t>
            </a:r>
          </a:p>
        </p:txBody>
      </p:sp>
      <p:sp>
        <p:nvSpPr>
          <p:cNvPr id="3" name="부제목 2"/>
          <p:cNvSpPr>
            <a:spLocks noGrp="1"/>
          </p:cNvSpPr>
          <p:nvPr>
            <p:ph type="subTitle" idx="1"/>
          </p:nvPr>
        </p:nvSpPr>
        <p:spPr>
          <a:xfrm>
            <a:off x="2160035" y="16320244"/>
            <a:ext cx="10080149" cy="7360109"/>
          </a:xfrm>
        </p:spPr>
        <p:txBody>
          <a:bodyPr/>
          <a:lstStyle>
            <a:lvl1pPr marL="0" indent="0" algn="ctr">
              <a:buNone/>
              <a:defRPr/>
            </a:lvl1pPr>
            <a:lvl2pPr marL="249203" indent="0" algn="ctr">
              <a:buNone/>
              <a:defRPr/>
            </a:lvl2pPr>
            <a:lvl3pPr marL="498405" indent="0" algn="ctr">
              <a:buNone/>
              <a:defRPr/>
            </a:lvl3pPr>
            <a:lvl4pPr marL="747608" indent="0" algn="ctr">
              <a:buNone/>
              <a:defRPr/>
            </a:lvl4pPr>
            <a:lvl5pPr marL="996811" indent="0" algn="ctr">
              <a:buNone/>
              <a:defRPr/>
            </a:lvl5pPr>
            <a:lvl6pPr marL="1246014" indent="0" algn="ctr">
              <a:buNone/>
              <a:defRPr/>
            </a:lvl6pPr>
            <a:lvl7pPr marL="1495217" indent="0" algn="ctr">
              <a:buNone/>
              <a:defRPr/>
            </a:lvl7pPr>
            <a:lvl8pPr marL="1744419" indent="0" algn="ctr">
              <a:buNone/>
              <a:defRPr/>
            </a:lvl8pPr>
            <a:lvl9pPr marL="1993622" indent="0" algn="ctr">
              <a:buNone/>
              <a:defRPr/>
            </a:lvl9pPr>
          </a:lstStyle>
          <a:p>
            <a:r>
              <a:rPr lang="ko-KR" altLang="en-US"/>
              <a:t>마스터 부제목 스타일 편집</a:t>
            </a:r>
          </a:p>
        </p:txBody>
      </p:sp>
      <p:sp>
        <p:nvSpPr>
          <p:cNvPr id="4" name="Rectangle 4"/>
          <p:cNvSpPr>
            <a:spLocks noGrp="1" noChangeArrowheads="1"/>
          </p:cNvSpPr>
          <p:nvPr>
            <p:ph type="dt" sz="half" idx="10"/>
          </p:nvPr>
        </p:nvSpPr>
        <p:spPr>
          <a:ln/>
        </p:spPr>
        <p:txBody>
          <a:bodyPr/>
          <a:lstStyle>
            <a:lvl1pPr>
              <a:defRPr/>
            </a:lvl1pPr>
          </a:lstStyle>
          <a:p>
            <a:endParaRPr lang="en-US" altLang="ko-KR"/>
          </a:p>
        </p:txBody>
      </p:sp>
      <p:sp>
        <p:nvSpPr>
          <p:cNvPr id="5" name="Rectangle 5"/>
          <p:cNvSpPr>
            <a:spLocks noGrp="1" noChangeArrowheads="1"/>
          </p:cNvSpPr>
          <p:nvPr>
            <p:ph type="ftr" sz="quarter" idx="11"/>
          </p:nvPr>
        </p:nvSpPr>
        <p:spPr>
          <a:ln/>
        </p:spPr>
        <p:txBody>
          <a:bodyPr/>
          <a:lstStyle>
            <a:lvl1pPr>
              <a:defRPr/>
            </a:lvl1pPr>
          </a:lstStyle>
          <a:p>
            <a:endParaRPr lang="en-US" altLang="ko-KR"/>
          </a:p>
        </p:txBody>
      </p:sp>
      <p:sp>
        <p:nvSpPr>
          <p:cNvPr id="6" name="Rectangle 6"/>
          <p:cNvSpPr>
            <a:spLocks noGrp="1" noChangeArrowheads="1"/>
          </p:cNvSpPr>
          <p:nvPr>
            <p:ph type="sldNum" sz="quarter" idx="12"/>
          </p:nvPr>
        </p:nvSpPr>
        <p:spPr>
          <a:ln/>
        </p:spPr>
        <p:txBody>
          <a:bodyPr/>
          <a:lstStyle>
            <a:lvl1pPr>
              <a:defRPr/>
            </a:lvl1pPr>
          </a:lstStyle>
          <a:p>
            <a:fld id="{E504B7CC-2594-465D-80D2-F7383FBA659F}" type="slidenum">
              <a:rPr lang="en-US" altLang="ko-KR"/>
              <a:pPr/>
              <a:t>‹#›</a:t>
            </a:fld>
            <a:endParaRPr lang="en-US" altLang="ko-K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Rectangle 4"/>
          <p:cNvSpPr>
            <a:spLocks noGrp="1" noChangeArrowheads="1"/>
          </p:cNvSpPr>
          <p:nvPr>
            <p:ph type="dt" sz="half" idx="10"/>
          </p:nvPr>
        </p:nvSpPr>
        <p:spPr>
          <a:ln/>
        </p:spPr>
        <p:txBody>
          <a:bodyPr/>
          <a:lstStyle>
            <a:lvl1pPr>
              <a:defRPr/>
            </a:lvl1pPr>
          </a:lstStyle>
          <a:p>
            <a:endParaRPr lang="en-US" altLang="ko-KR"/>
          </a:p>
        </p:txBody>
      </p:sp>
      <p:sp>
        <p:nvSpPr>
          <p:cNvPr id="5" name="Rectangle 5"/>
          <p:cNvSpPr>
            <a:spLocks noGrp="1" noChangeArrowheads="1"/>
          </p:cNvSpPr>
          <p:nvPr>
            <p:ph type="ftr" sz="quarter" idx="11"/>
          </p:nvPr>
        </p:nvSpPr>
        <p:spPr>
          <a:ln/>
        </p:spPr>
        <p:txBody>
          <a:bodyPr/>
          <a:lstStyle>
            <a:lvl1pPr>
              <a:defRPr/>
            </a:lvl1pPr>
          </a:lstStyle>
          <a:p>
            <a:endParaRPr lang="en-US" altLang="ko-KR"/>
          </a:p>
        </p:txBody>
      </p:sp>
      <p:sp>
        <p:nvSpPr>
          <p:cNvPr id="6" name="Rectangle 6"/>
          <p:cNvSpPr>
            <a:spLocks noGrp="1" noChangeArrowheads="1"/>
          </p:cNvSpPr>
          <p:nvPr>
            <p:ph type="sldNum" sz="quarter" idx="12"/>
          </p:nvPr>
        </p:nvSpPr>
        <p:spPr>
          <a:ln/>
        </p:spPr>
        <p:txBody>
          <a:bodyPr/>
          <a:lstStyle>
            <a:lvl1pPr>
              <a:defRPr/>
            </a:lvl1pPr>
          </a:lstStyle>
          <a:p>
            <a:fld id="{7043EA25-2CD8-437A-BE69-1F08603C7656}" type="slidenum">
              <a:rPr lang="en-US" altLang="ko-KR"/>
              <a:pPr/>
              <a:t>‹#›</a:t>
            </a:fld>
            <a:endParaRPr lang="en-US" altLang="ko-K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1137796" y="18506943"/>
            <a:ext cx="12240181" cy="5719448"/>
          </a:xfrm>
        </p:spPr>
        <p:txBody>
          <a:bodyPr anchor="t"/>
          <a:lstStyle>
            <a:lvl1pPr algn="l">
              <a:defRPr sz="2204" b="1" cap="all"/>
            </a:lvl1pPr>
          </a:lstStyle>
          <a:p>
            <a:r>
              <a:rPr lang="ko-KR" altLang="en-US"/>
              <a:t>마스터 제목 스타일 편집</a:t>
            </a:r>
          </a:p>
        </p:txBody>
      </p:sp>
      <p:sp>
        <p:nvSpPr>
          <p:cNvPr id="3" name="텍스트 개체 틀 2"/>
          <p:cNvSpPr>
            <a:spLocks noGrp="1"/>
          </p:cNvSpPr>
          <p:nvPr>
            <p:ph type="body" idx="1"/>
          </p:nvPr>
        </p:nvSpPr>
        <p:spPr>
          <a:xfrm>
            <a:off x="1137796" y="12205895"/>
            <a:ext cx="12240181" cy="6301046"/>
          </a:xfrm>
        </p:spPr>
        <p:txBody>
          <a:bodyPr anchor="b"/>
          <a:lstStyle>
            <a:lvl1pPr marL="0" indent="0">
              <a:buNone/>
              <a:defRPr sz="1067"/>
            </a:lvl1pPr>
            <a:lvl2pPr marL="249203" indent="0">
              <a:buNone/>
              <a:defRPr sz="996"/>
            </a:lvl2pPr>
            <a:lvl3pPr marL="498405" indent="0">
              <a:buNone/>
              <a:defRPr sz="924"/>
            </a:lvl3pPr>
            <a:lvl4pPr marL="747608" indent="0">
              <a:buNone/>
              <a:defRPr sz="782"/>
            </a:lvl4pPr>
            <a:lvl5pPr marL="996811" indent="0">
              <a:buNone/>
              <a:defRPr sz="782"/>
            </a:lvl5pPr>
            <a:lvl6pPr marL="1246014" indent="0">
              <a:buNone/>
              <a:defRPr sz="782"/>
            </a:lvl6pPr>
            <a:lvl7pPr marL="1495217" indent="0">
              <a:buNone/>
              <a:defRPr sz="782"/>
            </a:lvl7pPr>
            <a:lvl8pPr marL="1744419" indent="0">
              <a:buNone/>
              <a:defRPr sz="782"/>
            </a:lvl8pPr>
            <a:lvl9pPr marL="1993622" indent="0">
              <a:buNone/>
              <a:defRPr sz="782"/>
            </a:lvl9pPr>
          </a:lstStyle>
          <a:p>
            <a:pPr lvl="0"/>
            <a:r>
              <a:rPr lang="ko-KR" altLang="en-US"/>
              <a:t>마스터 텍스트 스타일을 편집합니다</a:t>
            </a:r>
          </a:p>
        </p:txBody>
      </p:sp>
      <p:sp>
        <p:nvSpPr>
          <p:cNvPr id="4" name="Rectangle 4"/>
          <p:cNvSpPr>
            <a:spLocks noGrp="1" noChangeArrowheads="1"/>
          </p:cNvSpPr>
          <p:nvPr>
            <p:ph type="dt" sz="half" idx="10"/>
          </p:nvPr>
        </p:nvSpPr>
        <p:spPr>
          <a:ln/>
        </p:spPr>
        <p:txBody>
          <a:bodyPr/>
          <a:lstStyle>
            <a:lvl1pPr>
              <a:defRPr/>
            </a:lvl1pPr>
          </a:lstStyle>
          <a:p>
            <a:endParaRPr lang="en-US" altLang="ko-KR"/>
          </a:p>
        </p:txBody>
      </p:sp>
      <p:sp>
        <p:nvSpPr>
          <p:cNvPr id="5" name="Rectangle 5"/>
          <p:cNvSpPr>
            <a:spLocks noGrp="1" noChangeArrowheads="1"/>
          </p:cNvSpPr>
          <p:nvPr>
            <p:ph type="ftr" sz="quarter" idx="11"/>
          </p:nvPr>
        </p:nvSpPr>
        <p:spPr>
          <a:ln/>
        </p:spPr>
        <p:txBody>
          <a:bodyPr/>
          <a:lstStyle>
            <a:lvl1pPr>
              <a:defRPr/>
            </a:lvl1pPr>
          </a:lstStyle>
          <a:p>
            <a:endParaRPr lang="en-US" altLang="ko-KR"/>
          </a:p>
        </p:txBody>
      </p:sp>
      <p:sp>
        <p:nvSpPr>
          <p:cNvPr id="6" name="Rectangle 6"/>
          <p:cNvSpPr>
            <a:spLocks noGrp="1" noChangeArrowheads="1"/>
          </p:cNvSpPr>
          <p:nvPr>
            <p:ph type="sldNum" sz="quarter" idx="12"/>
          </p:nvPr>
        </p:nvSpPr>
        <p:spPr>
          <a:ln/>
        </p:spPr>
        <p:txBody>
          <a:bodyPr/>
          <a:lstStyle>
            <a:lvl1pPr>
              <a:defRPr/>
            </a:lvl1pPr>
          </a:lstStyle>
          <a:p>
            <a:fld id="{74B8C34B-9D2A-4EA1-82B5-980FA08DCE68}" type="slidenum">
              <a:rPr lang="en-US" altLang="ko-KR"/>
              <a:pPr/>
              <a:t>‹#›</a:t>
            </a:fld>
            <a:endParaRPr lang="en-US" altLang="ko-K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720012" y="6720101"/>
            <a:ext cx="6449619" cy="19007266"/>
          </a:xfrm>
        </p:spPr>
        <p:txBody>
          <a:bodyPr/>
          <a:lstStyle>
            <a:lvl1pPr>
              <a:defRPr sz="1493"/>
            </a:lvl1pPr>
            <a:lvl2pPr>
              <a:defRPr sz="1280"/>
            </a:lvl2pPr>
            <a:lvl3pPr>
              <a:defRPr sz="1067"/>
            </a:lvl3pPr>
            <a:lvl4pPr>
              <a:defRPr sz="996"/>
            </a:lvl4pPr>
            <a:lvl5pPr>
              <a:defRPr sz="996"/>
            </a:lvl5pPr>
            <a:lvl6pPr>
              <a:defRPr sz="996"/>
            </a:lvl6pPr>
            <a:lvl7pPr>
              <a:defRPr sz="996"/>
            </a:lvl7pPr>
            <a:lvl8pPr>
              <a:defRPr sz="996"/>
            </a:lvl8pPr>
            <a:lvl9pPr>
              <a:defRPr sz="996"/>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7230586" y="6720101"/>
            <a:ext cx="6449619" cy="19007266"/>
          </a:xfrm>
        </p:spPr>
        <p:txBody>
          <a:bodyPr/>
          <a:lstStyle>
            <a:lvl1pPr>
              <a:defRPr sz="1493"/>
            </a:lvl1pPr>
            <a:lvl2pPr>
              <a:defRPr sz="1280"/>
            </a:lvl2pPr>
            <a:lvl3pPr>
              <a:defRPr sz="1067"/>
            </a:lvl3pPr>
            <a:lvl4pPr>
              <a:defRPr sz="996"/>
            </a:lvl4pPr>
            <a:lvl5pPr>
              <a:defRPr sz="996"/>
            </a:lvl5pPr>
            <a:lvl6pPr>
              <a:defRPr sz="996"/>
            </a:lvl6pPr>
            <a:lvl7pPr>
              <a:defRPr sz="996"/>
            </a:lvl7pPr>
            <a:lvl8pPr>
              <a:defRPr sz="996"/>
            </a:lvl8pPr>
            <a:lvl9pPr>
              <a:defRPr sz="996"/>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Rectangle 4"/>
          <p:cNvSpPr>
            <a:spLocks noGrp="1" noChangeArrowheads="1"/>
          </p:cNvSpPr>
          <p:nvPr>
            <p:ph type="dt" sz="half" idx="10"/>
          </p:nvPr>
        </p:nvSpPr>
        <p:spPr>
          <a:ln/>
        </p:spPr>
        <p:txBody>
          <a:bodyPr/>
          <a:lstStyle>
            <a:lvl1pPr>
              <a:defRPr/>
            </a:lvl1pPr>
          </a:lstStyle>
          <a:p>
            <a:endParaRPr lang="en-US" altLang="ko-KR"/>
          </a:p>
        </p:txBody>
      </p:sp>
      <p:sp>
        <p:nvSpPr>
          <p:cNvPr id="6" name="Rectangle 5"/>
          <p:cNvSpPr>
            <a:spLocks noGrp="1" noChangeArrowheads="1"/>
          </p:cNvSpPr>
          <p:nvPr>
            <p:ph type="ftr" sz="quarter" idx="11"/>
          </p:nvPr>
        </p:nvSpPr>
        <p:spPr>
          <a:ln/>
        </p:spPr>
        <p:txBody>
          <a:bodyPr/>
          <a:lstStyle>
            <a:lvl1pPr>
              <a:defRPr/>
            </a:lvl1pPr>
          </a:lstStyle>
          <a:p>
            <a:endParaRPr lang="en-US" altLang="ko-KR"/>
          </a:p>
        </p:txBody>
      </p:sp>
      <p:sp>
        <p:nvSpPr>
          <p:cNvPr id="7" name="Rectangle 6"/>
          <p:cNvSpPr>
            <a:spLocks noGrp="1" noChangeArrowheads="1"/>
          </p:cNvSpPr>
          <p:nvPr>
            <p:ph type="sldNum" sz="quarter" idx="12"/>
          </p:nvPr>
        </p:nvSpPr>
        <p:spPr>
          <a:ln/>
        </p:spPr>
        <p:txBody>
          <a:bodyPr/>
          <a:lstStyle>
            <a:lvl1pPr>
              <a:defRPr/>
            </a:lvl1pPr>
          </a:lstStyle>
          <a:p>
            <a:fld id="{72FF3054-6720-49CF-9937-DE0B2280C77F}" type="slidenum">
              <a:rPr lang="en-US" altLang="ko-KR"/>
              <a:pPr/>
              <a:t>‹#›</a:t>
            </a:fld>
            <a:endParaRPr lang="en-US" altLang="ko-K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720013" y="6445812"/>
            <a:ext cx="6362635" cy="2687024"/>
          </a:xfrm>
        </p:spPr>
        <p:txBody>
          <a:bodyPr anchor="b"/>
          <a:lstStyle>
            <a:lvl1pPr marL="0" indent="0">
              <a:buNone/>
              <a:defRPr sz="1280" b="1"/>
            </a:lvl1pPr>
            <a:lvl2pPr marL="249203" indent="0">
              <a:buNone/>
              <a:defRPr sz="1067" b="1"/>
            </a:lvl2pPr>
            <a:lvl3pPr marL="498405" indent="0">
              <a:buNone/>
              <a:defRPr sz="996" b="1"/>
            </a:lvl3pPr>
            <a:lvl4pPr marL="747608" indent="0">
              <a:buNone/>
              <a:defRPr sz="924" b="1"/>
            </a:lvl4pPr>
            <a:lvl5pPr marL="996811" indent="0">
              <a:buNone/>
              <a:defRPr sz="924" b="1"/>
            </a:lvl5pPr>
            <a:lvl6pPr marL="1246014" indent="0">
              <a:buNone/>
              <a:defRPr sz="924" b="1"/>
            </a:lvl6pPr>
            <a:lvl7pPr marL="1495217" indent="0">
              <a:buNone/>
              <a:defRPr sz="924" b="1"/>
            </a:lvl7pPr>
            <a:lvl8pPr marL="1744419" indent="0">
              <a:buNone/>
              <a:defRPr sz="924" b="1"/>
            </a:lvl8pPr>
            <a:lvl9pPr marL="1993622" indent="0">
              <a:buNone/>
              <a:defRPr sz="924" b="1"/>
            </a:lvl9pPr>
          </a:lstStyle>
          <a:p>
            <a:pPr lvl="0"/>
            <a:r>
              <a:rPr lang="ko-KR" altLang="en-US"/>
              <a:t>마스터 텍스트 스타일을 편집합니다</a:t>
            </a:r>
          </a:p>
        </p:txBody>
      </p:sp>
      <p:sp>
        <p:nvSpPr>
          <p:cNvPr id="4" name="내용 개체 틀 3"/>
          <p:cNvSpPr>
            <a:spLocks noGrp="1"/>
          </p:cNvSpPr>
          <p:nvPr>
            <p:ph sz="half" idx="2"/>
          </p:nvPr>
        </p:nvSpPr>
        <p:spPr>
          <a:xfrm>
            <a:off x="720013" y="9132836"/>
            <a:ext cx="6362635" cy="16594531"/>
          </a:xfrm>
        </p:spPr>
        <p:txBody>
          <a:bodyPr/>
          <a:lstStyle>
            <a:lvl1pPr>
              <a:defRPr sz="1280"/>
            </a:lvl1pPr>
            <a:lvl2pPr>
              <a:defRPr sz="1067"/>
            </a:lvl2pPr>
            <a:lvl3pPr>
              <a:defRPr sz="996"/>
            </a:lvl3pPr>
            <a:lvl4pPr>
              <a:defRPr sz="924"/>
            </a:lvl4pPr>
            <a:lvl5pPr>
              <a:defRPr sz="924"/>
            </a:lvl5pPr>
            <a:lvl6pPr>
              <a:defRPr sz="924"/>
            </a:lvl6pPr>
            <a:lvl7pPr>
              <a:defRPr sz="924"/>
            </a:lvl7pPr>
            <a:lvl8pPr>
              <a:defRPr sz="924"/>
            </a:lvl8pPr>
            <a:lvl9pPr>
              <a:defRPr sz="924"/>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7315030" y="6445812"/>
            <a:ext cx="6365175" cy="2687024"/>
          </a:xfrm>
        </p:spPr>
        <p:txBody>
          <a:bodyPr anchor="b"/>
          <a:lstStyle>
            <a:lvl1pPr marL="0" indent="0">
              <a:buNone/>
              <a:defRPr sz="1280" b="1"/>
            </a:lvl1pPr>
            <a:lvl2pPr marL="249203" indent="0">
              <a:buNone/>
              <a:defRPr sz="1067" b="1"/>
            </a:lvl2pPr>
            <a:lvl3pPr marL="498405" indent="0">
              <a:buNone/>
              <a:defRPr sz="996" b="1"/>
            </a:lvl3pPr>
            <a:lvl4pPr marL="747608" indent="0">
              <a:buNone/>
              <a:defRPr sz="924" b="1"/>
            </a:lvl4pPr>
            <a:lvl5pPr marL="996811" indent="0">
              <a:buNone/>
              <a:defRPr sz="924" b="1"/>
            </a:lvl5pPr>
            <a:lvl6pPr marL="1246014" indent="0">
              <a:buNone/>
              <a:defRPr sz="924" b="1"/>
            </a:lvl6pPr>
            <a:lvl7pPr marL="1495217" indent="0">
              <a:buNone/>
              <a:defRPr sz="924" b="1"/>
            </a:lvl7pPr>
            <a:lvl8pPr marL="1744419" indent="0">
              <a:buNone/>
              <a:defRPr sz="924" b="1"/>
            </a:lvl8pPr>
            <a:lvl9pPr marL="1993622" indent="0">
              <a:buNone/>
              <a:defRPr sz="924" b="1"/>
            </a:lvl9pPr>
          </a:lstStyle>
          <a:p>
            <a:pPr lvl="0"/>
            <a:r>
              <a:rPr lang="ko-KR" altLang="en-US"/>
              <a:t>마스터 텍스트 스타일을 편집합니다</a:t>
            </a:r>
          </a:p>
        </p:txBody>
      </p:sp>
      <p:sp>
        <p:nvSpPr>
          <p:cNvPr id="6" name="내용 개체 틀 5"/>
          <p:cNvSpPr>
            <a:spLocks noGrp="1"/>
          </p:cNvSpPr>
          <p:nvPr>
            <p:ph sz="quarter" idx="4"/>
          </p:nvPr>
        </p:nvSpPr>
        <p:spPr>
          <a:xfrm>
            <a:off x="7315030" y="9132836"/>
            <a:ext cx="6365175" cy="16594531"/>
          </a:xfrm>
        </p:spPr>
        <p:txBody>
          <a:bodyPr/>
          <a:lstStyle>
            <a:lvl1pPr>
              <a:defRPr sz="1280"/>
            </a:lvl1pPr>
            <a:lvl2pPr>
              <a:defRPr sz="1067"/>
            </a:lvl2pPr>
            <a:lvl3pPr>
              <a:defRPr sz="996"/>
            </a:lvl3pPr>
            <a:lvl4pPr>
              <a:defRPr sz="924"/>
            </a:lvl4pPr>
            <a:lvl5pPr>
              <a:defRPr sz="924"/>
            </a:lvl5pPr>
            <a:lvl6pPr>
              <a:defRPr sz="924"/>
            </a:lvl6pPr>
            <a:lvl7pPr>
              <a:defRPr sz="924"/>
            </a:lvl7pPr>
            <a:lvl8pPr>
              <a:defRPr sz="924"/>
            </a:lvl8pPr>
            <a:lvl9pPr>
              <a:defRPr sz="924"/>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Rectangle 4"/>
          <p:cNvSpPr>
            <a:spLocks noGrp="1" noChangeArrowheads="1"/>
          </p:cNvSpPr>
          <p:nvPr>
            <p:ph type="dt" sz="half" idx="10"/>
          </p:nvPr>
        </p:nvSpPr>
        <p:spPr>
          <a:ln/>
        </p:spPr>
        <p:txBody>
          <a:bodyPr/>
          <a:lstStyle>
            <a:lvl1pPr>
              <a:defRPr/>
            </a:lvl1pPr>
          </a:lstStyle>
          <a:p>
            <a:endParaRPr lang="en-US" altLang="ko-KR"/>
          </a:p>
        </p:txBody>
      </p:sp>
      <p:sp>
        <p:nvSpPr>
          <p:cNvPr id="8" name="Rectangle 5"/>
          <p:cNvSpPr>
            <a:spLocks noGrp="1" noChangeArrowheads="1"/>
          </p:cNvSpPr>
          <p:nvPr>
            <p:ph type="ftr" sz="quarter" idx="11"/>
          </p:nvPr>
        </p:nvSpPr>
        <p:spPr>
          <a:ln/>
        </p:spPr>
        <p:txBody>
          <a:bodyPr/>
          <a:lstStyle>
            <a:lvl1pPr>
              <a:defRPr/>
            </a:lvl1pPr>
          </a:lstStyle>
          <a:p>
            <a:endParaRPr lang="en-US" altLang="ko-KR"/>
          </a:p>
        </p:txBody>
      </p:sp>
      <p:sp>
        <p:nvSpPr>
          <p:cNvPr id="9" name="Rectangle 6"/>
          <p:cNvSpPr>
            <a:spLocks noGrp="1" noChangeArrowheads="1"/>
          </p:cNvSpPr>
          <p:nvPr>
            <p:ph type="sldNum" sz="quarter" idx="12"/>
          </p:nvPr>
        </p:nvSpPr>
        <p:spPr>
          <a:ln/>
        </p:spPr>
        <p:txBody>
          <a:bodyPr/>
          <a:lstStyle>
            <a:lvl1pPr>
              <a:defRPr/>
            </a:lvl1pPr>
          </a:lstStyle>
          <a:p>
            <a:fld id="{117ED543-9BDC-4AAA-9D9D-A441E8B45AD9}" type="slidenum">
              <a:rPr lang="en-US" altLang="ko-KR"/>
              <a:pPr/>
              <a:t>‹#›</a:t>
            </a:fld>
            <a:endParaRPr lang="en-US" altLang="ko-K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Rectangle 4"/>
          <p:cNvSpPr>
            <a:spLocks noGrp="1" noChangeArrowheads="1"/>
          </p:cNvSpPr>
          <p:nvPr>
            <p:ph type="dt" sz="half" idx="10"/>
          </p:nvPr>
        </p:nvSpPr>
        <p:spPr>
          <a:ln/>
        </p:spPr>
        <p:txBody>
          <a:bodyPr/>
          <a:lstStyle>
            <a:lvl1pPr>
              <a:defRPr/>
            </a:lvl1pPr>
          </a:lstStyle>
          <a:p>
            <a:endParaRPr lang="en-US" altLang="ko-KR"/>
          </a:p>
        </p:txBody>
      </p:sp>
      <p:sp>
        <p:nvSpPr>
          <p:cNvPr id="4" name="Rectangle 5"/>
          <p:cNvSpPr>
            <a:spLocks noGrp="1" noChangeArrowheads="1"/>
          </p:cNvSpPr>
          <p:nvPr>
            <p:ph type="ftr" sz="quarter" idx="11"/>
          </p:nvPr>
        </p:nvSpPr>
        <p:spPr>
          <a:ln/>
        </p:spPr>
        <p:txBody>
          <a:bodyPr/>
          <a:lstStyle>
            <a:lvl1pPr>
              <a:defRPr/>
            </a:lvl1pPr>
          </a:lstStyle>
          <a:p>
            <a:endParaRPr lang="en-US" altLang="ko-KR"/>
          </a:p>
        </p:txBody>
      </p:sp>
      <p:sp>
        <p:nvSpPr>
          <p:cNvPr id="5" name="Rectangle 6"/>
          <p:cNvSpPr>
            <a:spLocks noGrp="1" noChangeArrowheads="1"/>
          </p:cNvSpPr>
          <p:nvPr>
            <p:ph type="sldNum" sz="quarter" idx="12"/>
          </p:nvPr>
        </p:nvSpPr>
        <p:spPr>
          <a:ln/>
        </p:spPr>
        <p:txBody>
          <a:bodyPr/>
          <a:lstStyle>
            <a:lvl1pPr>
              <a:defRPr/>
            </a:lvl1pPr>
          </a:lstStyle>
          <a:p>
            <a:fld id="{FB0AEF80-B8C0-4086-B598-12D74B56B2AC}" type="slidenum">
              <a:rPr lang="en-US" altLang="ko-KR"/>
              <a:pPr/>
              <a:t>‹#›</a:t>
            </a:fld>
            <a:endParaRPr lang="en-US" altLang="ko-K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ltLang="ko-KR"/>
          </a:p>
        </p:txBody>
      </p:sp>
      <p:sp>
        <p:nvSpPr>
          <p:cNvPr id="3" name="Rectangle 5"/>
          <p:cNvSpPr>
            <a:spLocks noGrp="1" noChangeArrowheads="1"/>
          </p:cNvSpPr>
          <p:nvPr>
            <p:ph type="ftr" sz="quarter" idx="11"/>
          </p:nvPr>
        </p:nvSpPr>
        <p:spPr>
          <a:ln/>
        </p:spPr>
        <p:txBody>
          <a:bodyPr/>
          <a:lstStyle>
            <a:lvl1pPr>
              <a:defRPr/>
            </a:lvl1pPr>
          </a:lstStyle>
          <a:p>
            <a:endParaRPr lang="en-US" altLang="ko-KR"/>
          </a:p>
        </p:txBody>
      </p:sp>
      <p:sp>
        <p:nvSpPr>
          <p:cNvPr id="4" name="Rectangle 6"/>
          <p:cNvSpPr>
            <a:spLocks noGrp="1" noChangeArrowheads="1"/>
          </p:cNvSpPr>
          <p:nvPr>
            <p:ph type="sldNum" sz="quarter" idx="12"/>
          </p:nvPr>
        </p:nvSpPr>
        <p:spPr>
          <a:ln/>
        </p:spPr>
        <p:txBody>
          <a:bodyPr/>
          <a:lstStyle>
            <a:lvl1pPr>
              <a:defRPr/>
            </a:lvl1pPr>
          </a:lstStyle>
          <a:p>
            <a:fld id="{D95426BE-540D-4ECD-A229-CE340AE552C2}" type="slidenum">
              <a:rPr lang="en-US" altLang="ko-KR"/>
              <a:pPr/>
              <a:t>‹#›</a:t>
            </a:fld>
            <a:endParaRPr lang="en-US" altLang="ko-K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720012" y="1147954"/>
            <a:ext cx="4737848" cy="4878804"/>
          </a:xfrm>
        </p:spPr>
        <p:txBody>
          <a:bodyPr anchor="b"/>
          <a:lstStyle>
            <a:lvl1pPr algn="l">
              <a:defRPr sz="1067" b="1"/>
            </a:lvl1pPr>
          </a:lstStyle>
          <a:p>
            <a:r>
              <a:rPr lang="ko-KR" altLang="en-US"/>
              <a:t>마스터 제목 스타일 편집</a:t>
            </a:r>
          </a:p>
        </p:txBody>
      </p:sp>
      <p:sp>
        <p:nvSpPr>
          <p:cNvPr id="3" name="내용 개체 틀 2"/>
          <p:cNvSpPr>
            <a:spLocks noGrp="1"/>
          </p:cNvSpPr>
          <p:nvPr>
            <p:ph idx="1"/>
          </p:nvPr>
        </p:nvSpPr>
        <p:spPr>
          <a:xfrm>
            <a:off x="5629927" y="1147958"/>
            <a:ext cx="8050278" cy="24579411"/>
          </a:xfrm>
        </p:spPr>
        <p:txBody>
          <a:bodyPr/>
          <a:lstStyle>
            <a:lvl1pPr>
              <a:defRPr sz="1778"/>
            </a:lvl1pPr>
            <a:lvl2pPr>
              <a:defRPr sz="1493"/>
            </a:lvl2pPr>
            <a:lvl3pPr>
              <a:defRPr sz="1280"/>
            </a:lvl3pPr>
            <a:lvl4pPr>
              <a:defRPr sz="1067"/>
            </a:lvl4pPr>
            <a:lvl5pPr>
              <a:defRPr sz="1067"/>
            </a:lvl5pPr>
            <a:lvl6pPr>
              <a:defRPr sz="1067"/>
            </a:lvl6pPr>
            <a:lvl7pPr>
              <a:defRPr sz="1067"/>
            </a:lvl7pPr>
            <a:lvl8pPr>
              <a:defRPr sz="1067"/>
            </a:lvl8pPr>
            <a:lvl9pPr>
              <a:defRPr sz="1067"/>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720012" y="6026760"/>
            <a:ext cx="4737848" cy="19700608"/>
          </a:xfrm>
        </p:spPr>
        <p:txBody>
          <a:bodyPr/>
          <a:lstStyle>
            <a:lvl1pPr marL="0" indent="0">
              <a:buNone/>
              <a:defRPr sz="782"/>
            </a:lvl1pPr>
            <a:lvl2pPr marL="249203" indent="0">
              <a:buNone/>
              <a:defRPr sz="711"/>
            </a:lvl2pPr>
            <a:lvl3pPr marL="498405" indent="0">
              <a:buNone/>
              <a:defRPr sz="569"/>
            </a:lvl3pPr>
            <a:lvl4pPr marL="747608" indent="0">
              <a:buNone/>
              <a:defRPr sz="498"/>
            </a:lvl4pPr>
            <a:lvl5pPr marL="996811" indent="0">
              <a:buNone/>
              <a:defRPr sz="498"/>
            </a:lvl5pPr>
            <a:lvl6pPr marL="1246014" indent="0">
              <a:buNone/>
              <a:defRPr sz="498"/>
            </a:lvl6pPr>
            <a:lvl7pPr marL="1495217" indent="0">
              <a:buNone/>
              <a:defRPr sz="498"/>
            </a:lvl7pPr>
            <a:lvl8pPr marL="1744419" indent="0">
              <a:buNone/>
              <a:defRPr sz="498"/>
            </a:lvl8pPr>
            <a:lvl9pPr marL="1993622" indent="0">
              <a:buNone/>
              <a:defRPr sz="498"/>
            </a:lvl9pPr>
          </a:lstStyle>
          <a:p>
            <a:pPr lvl="0"/>
            <a:r>
              <a:rPr lang="ko-KR" altLang="en-US"/>
              <a:t>마스터 텍스트 스타일을 편집합니다</a:t>
            </a:r>
          </a:p>
        </p:txBody>
      </p:sp>
      <p:sp>
        <p:nvSpPr>
          <p:cNvPr id="5" name="Rectangle 4"/>
          <p:cNvSpPr>
            <a:spLocks noGrp="1" noChangeArrowheads="1"/>
          </p:cNvSpPr>
          <p:nvPr>
            <p:ph type="dt" sz="half" idx="10"/>
          </p:nvPr>
        </p:nvSpPr>
        <p:spPr>
          <a:ln/>
        </p:spPr>
        <p:txBody>
          <a:bodyPr/>
          <a:lstStyle>
            <a:lvl1pPr>
              <a:defRPr/>
            </a:lvl1pPr>
          </a:lstStyle>
          <a:p>
            <a:endParaRPr lang="en-US" altLang="ko-KR"/>
          </a:p>
        </p:txBody>
      </p:sp>
      <p:sp>
        <p:nvSpPr>
          <p:cNvPr id="6" name="Rectangle 5"/>
          <p:cNvSpPr>
            <a:spLocks noGrp="1" noChangeArrowheads="1"/>
          </p:cNvSpPr>
          <p:nvPr>
            <p:ph type="ftr" sz="quarter" idx="11"/>
          </p:nvPr>
        </p:nvSpPr>
        <p:spPr>
          <a:ln/>
        </p:spPr>
        <p:txBody>
          <a:bodyPr/>
          <a:lstStyle>
            <a:lvl1pPr>
              <a:defRPr/>
            </a:lvl1pPr>
          </a:lstStyle>
          <a:p>
            <a:endParaRPr lang="en-US" altLang="ko-KR"/>
          </a:p>
        </p:txBody>
      </p:sp>
      <p:sp>
        <p:nvSpPr>
          <p:cNvPr id="7" name="Rectangle 6"/>
          <p:cNvSpPr>
            <a:spLocks noGrp="1" noChangeArrowheads="1"/>
          </p:cNvSpPr>
          <p:nvPr>
            <p:ph type="sldNum" sz="quarter" idx="12"/>
          </p:nvPr>
        </p:nvSpPr>
        <p:spPr>
          <a:ln/>
        </p:spPr>
        <p:txBody>
          <a:bodyPr/>
          <a:lstStyle>
            <a:lvl1pPr>
              <a:defRPr/>
            </a:lvl1pPr>
          </a:lstStyle>
          <a:p>
            <a:fld id="{E79736AB-EB2D-4D55-B28E-9A7E0AD75DB9}" type="slidenum">
              <a:rPr lang="en-US" altLang="ko-KR"/>
              <a:pPr/>
              <a:t>‹#›</a:t>
            </a:fld>
            <a:endParaRPr lang="en-US" altLang="ko-K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2822267" y="20160300"/>
            <a:ext cx="8640128" cy="2379716"/>
          </a:xfrm>
        </p:spPr>
        <p:txBody>
          <a:bodyPr anchor="b"/>
          <a:lstStyle>
            <a:lvl1pPr algn="l">
              <a:defRPr sz="1067" b="1"/>
            </a:lvl1pPr>
          </a:lstStyle>
          <a:p>
            <a:r>
              <a:rPr lang="ko-KR" altLang="en-US"/>
              <a:t>마스터 제목 스타일 편집</a:t>
            </a:r>
          </a:p>
        </p:txBody>
      </p:sp>
      <p:sp>
        <p:nvSpPr>
          <p:cNvPr id="3" name="그림 개체 틀 2"/>
          <p:cNvSpPr>
            <a:spLocks noGrp="1"/>
          </p:cNvSpPr>
          <p:nvPr>
            <p:ph type="pic" idx="1"/>
          </p:nvPr>
        </p:nvSpPr>
        <p:spPr>
          <a:xfrm>
            <a:off x="2822267" y="2572739"/>
            <a:ext cx="8640128" cy="17280256"/>
          </a:xfrm>
        </p:spPr>
        <p:txBody>
          <a:bodyPr/>
          <a:lstStyle>
            <a:lvl1pPr marL="0" indent="0">
              <a:buNone/>
              <a:defRPr sz="1778"/>
            </a:lvl1pPr>
            <a:lvl2pPr marL="249203" indent="0">
              <a:buNone/>
              <a:defRPr sz="1493"/>
            </a:lvl2pPr>
            <a:lvl3pPr marL="498405" indent="0">
              <a:buNone/>
              <a:defRPr sz="1280"/>
            </a:lvl3pPr>
            <a:lvl4pPr marL="747608" indent="0">
              <a:buNone/>
              <a:defRPr sz="1067"/>
            </a:lvl4pPr>
            <a:lvl5pPr marL="996811" indent="0">
              <a:buNone/>
              <a:defRPr sz="1067"/>
            </a:lvl5pPr>
            <a:lvl6pPr marL="1246014" indent="0">
              <a:buNone/>
              <a:defRPr sz="1067"/>
            </a:lvl6pPr>
            <a:lvl7pPr marL="1495217" indent="0">
              <a:buNone/>
              <a:defRPr sz="1067"/>
            </a:lvl7pPr>
            <a:lvl8pPr marL="1744419" indent="0">
              <a:buNone/>
              <a:defRPr sz="1067"/>
            </a:lvl8pPr>
            <a:lvl9pPr marL="1993622" indent="0">
              <a:buNone/>
              <a:defRPr sz="1067"/>
            </a:lvl9pPr>
          </a:lstStyle>
          <a:p>
            <a:pPr lvl="0"/>
            <a:endParaRPr lang="ko-KR" altLang="en-US" noProof="0"/>
          </a:p>
        </p:txBody>
      </p:sp>
      <p:sp>
        <p:nvSpPr>
          <p:cNvPr id="4" name="텍스트 개체 틀 3"/>
          <p:cNvSpPr>
            <a:spLocks noGrp="1"/>
          </p:cNvSpPr>
          <p:nvPr>
            <p:ph type="body" sz="half" idx="2"/>
          </p:nvPr>
        </p:nvSpPr>
        <p:spPr>
          <a:xfrm>
            <a:off x="2822267" y="22540020"/>
            <a:ext cx="8640128" cy="3380367"/>
          </a:xfrm>
        </p:spPr>
        <p:txBody>
          <a:bodyPr/>
          <a:lstStyle>
            <a:lvl1pPr marL="0" indent="0">
              <a:buNone/>
              <a:defRPr sz="782"/>
            </a:lvl1pPr>
            <a:lvl2pPr marL="249203" indent="0">
              <a:buNone/>
              <a:defRPr sz="711"/>
            </a:lvl2pPr>
            <a:lvl3pPr marL="498405" indent="0">
              <a:buNone/>
              <a:defRPr sz="569"/>
            </a:lvl3pPr>
            <a:lvl4pPr marL="747608" indent="0">
              <a:buNone/>
              <a:defRPr sz="498"/>
            </a:lvl4pPr>
            <a:lvl5pPr marL="996811" indent="0">
              <a:buNone/>
              <a:defRPr sz="498"/>
            </a:lvl5pPr>
            <a:lvl6pPr marL="1246014" indent="0">
              <a:buNone/>
              <a:defRPr sz="498"/>
            </a:lvl6pPr>
            <a:lvl7pPr marL="1495217" indent="0">
              <a:buNone/>
              <a:defRPr sz="498"/>
            </a:lvl7pPr>
            <a:lvl8pPr marL="1744419" indent="0">
              <a:buNone/>
              <a:defRPr sz="498"/>
            </a:lvl8pPr>
            <a:lvl9pPr marL="1993622" indent="0">
              <a:buNone/>
              <a:defRPr sz="498"/>
            </a:lvl9pPr>
          </a:lstStyle>
          <a:p>
            <a:pPr lvl="0"/>
            <a:r>
              <a:rPr lang="ko-KR" altLang="en-US"/>
              <a:t>마스터 텍스트 스타일을 편집합니다</a:t>
            </a:r>
          </a:p>
        </p:txBody>
      </p:sp>
      <p:sp>
        <p:nvSpPr>
          <p:cNvPr id="5" name="Rectangle 4"/>
          <p:cNvSpPr>
            <a:spLocks noGrp="1" noChangeArrowheads="1"/>
          </p:cNvSpPr>
          <p:nvPr>
            <p:ph type="dt" sz="half" idx="10"/>
          </p:nvPr>
        </p:nvSpPr>
        <p:spPr>
          <a:ln/>
        </p:spPr>
        <p:txBody>
          <a:bodyPr/>
          <a:lstStyle>
            <a:lvl1pPr>
              <a:defRPr/>
            </a:lvl1pPr>
          </a:lstStyle>
          <a:p>
            <a:endParaRPr lang="en-US" altLang="ko-KR"/>
          </a:p>
        </p:txBody>
      </p:sp>
      <p:sp>
        <p:nvSpPr>
          <p:cNvPr id="6" name="Rectangle 5"/>
          <p:cNvSpPr>
            <a:spLocks noGrp="1" noChangeArrowheads="1"/>
          </p:cNvSpPr>
          <p:nvPr>
            <p:ph type="ftr" sz="quarter" idx="11"/>
          </p:nvPr>
        </p:nvSpPr>
        <p:spPr>
          <a:ln/>
        </p:spPr>
        <p:txBody>
          <a:bodyPr/>
          <a:lstStyle>
            <a:lvl1pPr>
              <a:defRPr/>
            </a:lvl1pPr>
          </a:lstStyle>
          <a:p>
            <a:endParaRPr lang="en-US" altLang="ko-KR"/>
          </a:p>
        </p:txBody>
      </p:sp>
      <p:sp>
        <p:nvSpPr>
          <p:cNvPr id="7" name="Rectangle 6"/>
          <p:cNvSpPr>
            <a:spLocks noGrp="1" noChangeArrowheads="1"/>
          </p:cNvSpPr>
          <p:nvPr>
            <p:ph type="sldNum" sz="quarter" idx="12"/>
          </p:nvPr>
        </p:nvSpPr>
        <p:spPr>
          <a:ln/>
        </p:spPr>
        <p:txBody>
          <a:bodyPr/>
          <a:lstStyle>
            <a:lvl1pPr>
              <a:defRPr/>
            </a:lvl1pPr>
          </a:lstStyle>
          <a:p>
            <a:fld id="{0F147D0C-ADF9-44FC-B6E8-8FD0C3BCDA7A}" type="slidenum">
              <a:rPr lang="en-US" altLang="ko-KR"/>
              <a:pPr/>
              <a:t>‹#›</a:t>
            </a:fld>
            <a:endParaRPr lang="en-US" altLang="ko-K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Rectangle 4"/>
          <p:cNvSpPr>
            <a:spLocks noGrp="1" noChangeArrowheads="1"/>
          </p:cNvSpPr>
          <p:nvPr>
            <p:ph type="dt" sz="half" idx="10"/>
          </p:nvPr>
        </p:nvSpPr>
        <p:spPr>
          <a:ln/>
        </p:spPr>
        <p:txBody>
          <a:bodyPr/>
          <a:lstStyle>
            <a:lvl1pPr>
              <a:defRPr/>
            </a:lvl1pPr>
          </a:lstStyle>
          <a:p>
            <a:endParaRPr lang="en-US" altLang="ko-KR"/>
          </a:p>
        </p:txBody>
      </p:sp>
      <p:sp>
        <p:nvSpPr>
          <p:cNvPr id="5" name="Rectangle 5"/>
          <p:cNvSpPr>
            <a:spLocks noGrp="1" noChangeArrowheads="1"/>
          </p:cNvSpPr>
          <p:nvPr>
            <p:ph type="ftr" sz="quarter" idx="11"/>
          </p:nvPr>
        </p:nvSpPr>
        <p:spPr>
          <a:ln/>
        </p:spPr>
        <p:txBody>
          <a:bodyPr/>
          <a:lstStyle>
            <a:lvl1pPr>
              <a:defRPr/>
            </a:lvl1pPr>
          </a:lstStyle>
          <a:p>
            <a:endParaRPr lang="en-US" altLang="ko-KR"/>
          </a:p>
        </p:txBody>
      </p:sp>
      <p:sp>
        <p:nvSpPr>
          <p:cNvPr id="6" name="Rectangle 6"/>
          <p:cNvSpPr>
            <a:spLocks noGrp="1" noChangeArrowheads="1"/>
          </p:cNvSpPr>
          <p:nvPr>
            <p:ph type="sldNum" sz="quarter" idx="12"/>
          </p:nvPr>
        </p:nvSpPr>
        <p:spPr>
          <a:ln/>
        </p:spPr>
        <p:txBody>
          <a:bodyPr/>
          <a:lstStyle>
            <a:lvl1pPr>
              <a:defRPr/>
            </a:lvl1pPr>
          </a:lstStyle>
          <a:p>
            <a:fld id="{1F509401-4E09-4A98-BBF3-1D4803CF070C}" type="slidenum">
              <a:rPr lang="en-US" altLang="ko-KR"/>
              <a:pPr/>
              <a:t>‹#›</a:t>
            </a:fld>
            <a:endParaRPr lang="en-US" altLang="ko-K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10440156" y="1153036"/>
            <a:ext cx="3240048" cy="24574331"/>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720012" y="1153036"/>
            <a:ext cx="9659190" cy="24574331"/>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Rectangle 4"/>
          <p:cNvSpPr>
            <a:spLocks noGrp="1" noChangeArrowheads="1"/>
          </p:cNvSpPr>
          <p:nvPr>
            <p:ph type="dt" sz="half" idx="10"/>
          </p:nvPr>
        </p:nvSpPr>
        <p:spPr>
          <a:ln/>
        </p:spPr>
        <p:txBody>
          <a:bodyPr/>
          <a:lstStyle>
            <a:lvl1pPr>
              <a:defRPr/>
            </a:lvl1pPr>
          </a:lstStyle>
          <a:p>
            <a:endParaRPr lang="en-US" altLang="ko-KR"/>
          </a:p>
        </p:txBody>
      </p:sp>
      <p:sp>
        <p:nvSpPr>
          <p:cNvPr id="5" name="Rectangle 5"/>
          <p:cNvSpPr>
            <a:spLocks noGrp="1" noChangeArrowheads="1"/>
          </p:cNvSpPr>
          <p:nvPr>
            <p:ph type="ftr" sz="quarter" idx="11"/>
          </p:nvPr>
        </p:nvSpPr>
        <p:spPr>
          <a:ln/>
        </p:spPr>
        <p:txBody>
          <a:bodyPr/>
          <a:lstStyle>
            <a:lvl1pPr>
              <a:defRPr/>
            </a:lvl1pPr>
          </a:lstStyle>
          <a:p>
            <a:endParaRPr lang="en-US" altLang="ko-KR"/>
          </a:p>
        </p:txBody>
      </p:sp>
      <p:sp>
        <p:nvSpPr>
          <p:cNvPr id="6" name="Rectangle 6"/>
          <p:cNvSpPr>
            <a:spLocks noGrp="1" noChangeArrowheads="1"/>
          </p:cNvSpPr>
          <p:nvPr>
            <p:ph type="sldNum" sz="quarter" idx="12"/>
          </p:nvPr>
        </p:nvSpPr>
        <p:spPr>
          <a:ln/>
        </p:spPr>
        <p:txBody>
          <a:bodyPr/>
          <a:lstStyle>
            <a:lvl1pPr>
              <a:defRPr/>
            </a:lvl1pPr>
          </a:lstStyle>
          <a:p>
            <a:fld id="{C8EA0443-4EE2-4A81-BC68-5AE695FDC964}" type="slidenum">
              <a:rPr lang="en-US" altLang="ko-KR"/>
              <a:pPr/>
              <a:t>‹#›</a:t>
            </a:fld>
            <a:endParaRPr lang="en-US" altLang="ko-K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제목, 텍스트 및 내용 2개">
    <p:spTree>
      <p:nvGrpSpPr>
        <p:cNvPr id="1" name=""/>
        <p:cNvGrpSpPr/>
        <p:nvPr/>
      </p:nvGrpSpPr>
      <p:grpSpPr>
        <a:xfrm>
          <a:off x="0" y="0"/>
          <a:ext cx="0" cy="0"/>
          <a:chOff x="0" y="0"/>
          <a:chExt cx="0" cy="0"/>
        </a:xfrm>
      </p:grpSpPr>
      <p:sp>
        <p:nvSpPr>
          <p:cNvPr id="2" name="제목 1"/>
          <p:cNvSpPr>
            <a:spLocks noGrp="1"/>
          </p:cNvSpPr>
          <p:nvPr>
            <p:ph type="title"/>
          </p:nvPr>
        </p:nvSpPr>
        <p:spPr>
          <a:xfrm>
            <a:off x="720012" y="1153037"/>
            <a:ext cx="12960192" cy="4800071"/>
          </a:xfrm>
        </p:spPr>
        <p:txBody>
          <a:bodyPr/>
          <a:lstStyle/>
          <a:p>
            <a:r>
              <a:rPr lang="ko-KR" altLang="en-US"/>
              <a:t>마스터 제목 스타일 편집</a:t>
            </a:r>
          </a:p>
        </p:txBody>
      </p:sp>
      <p:sp>
        <p:nvSpPr>
          <p:cNvPr id="3" name="텍스트 개체 틀 2"/>
          <p:cNvSpPr>
            <a:spLocks noGrp="1"/>
          </p:cNvSpPr>
          <p:nvPr>
            <p:ph type="body" sz="half" idx="1"/>
          </p:nvPr>
        </p:nvSpPr>
        <p:spPr>
          <a:xfrm>
            <a:off x="720012" y="6720101"/>
            <a:ext cx="6449619" cy="19007266"/>
          </a:xfrm>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quarter" idx="2"/>
          </p:nvPr>
        </p:nvSpPr>
        <p:spPr>
          <a:xfrm>
            <a:off x="7230586" y="6720103"/>
            <a:ext cx="6449619" cy="9381727"/>
          </a:xfrm>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내용 개체 틀 4"/>
          <p:cNvSpPr>
            <a:spLocks noGrp="1"/>
          </p:cNvSpPr>
          <p:nvPr>
            <p:ph sz="quarter" idx="3"/>
          </p:nvPr>
        </p:nvSpPr>
        <p:spPr>
          <a:xfrm>
            <a:off x="7230586" y="16345640"/>
            <a:ext cx="6449619" cy="9381727"/>
          </a:xfrm>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Rectangle 4"/>
          <p:cNvSpPr>
            <a:spLocks noGrp="1" noChangeArrowheads="1"/>
          </p:cNvSpPr>
          <p:nvPr>
            <p:ph type="dt" sz="half" idx="10"/>
          </p:nvPr>
        </p:nvSpPr>
        <p:spPr>
          <a:ln/>
        </p:spPr>
        <p:txBody>
          <a:bodyPr/>
          <a:lstStyle>
            <a:lvl1pPr>
              <a:defRPr/>
            </a:lvl1pPr>
          </a:lstStyle>
          <a:p>
            <a:endParaRPr lang="en-US" altLang="ko-KR"/>
          </a:p>
        </p:txBody>
      </p:sp>
      <p:sp>
        <p:nvSpPr>
          <p:cNvPr id="7" name="Rectangle 5"/>
          <p:cNvSpPr>
            <a:spLocks noGrp="1" noChangeArrowheads="1"/>
          </p:cNvSpPr>
          <p:nvPr>
            <p:ph type="ftr" sz="quarter" idx="11"/>
          </p:nvPr>
        </p:nvSpPr>
        <p:spPr>
          <a:ln/>
        </p:spPr>
        <p:txBody>
          <a:bodyPr/>
          <a:lstStyle>
            <a:lvl1pPr>
              <a:defRPr/>
            </a:lvl1pPr>
          </a:lstStyle>
          <a:p>
            <a:endParaRPr lang="en-US" altLang="ko-KR"/>
          </a:p>
        </p:txBody>
      </p:sp>
      <p:sp>
        <p:nvSpPr>
          <p:cNvPr id="8" name="Rectangle 6"/>
          <p:cNvSpPr>
            <a:spLocks noGrp="1" noChangeArrowheads="1"/>
          </p:cNvSpPr>
          <p:nvPr>
            <p:ph type="sldNum" sz="quarter" idx="12"/>
          </p:nvPr>
        </p:nvSpPr>
        <p:spPr>
          <a:ln/>
        </p:spPr>
        <p:txBody>
          <a:bodyPr/>
          <a:lstStyle>
            <a:lvl1pPr>
              <a:defRPr/>
            </a:lvl1pPr>
          </a:lstStyle>
          <a:p>
            <a:fld id="{69BA16CE-6A3E-4BA9-8F7A-D6E9E24EF823}" type="slidenum">
              <a:rPr lang="en-US" altLang="ko-KR"/>
              <a:pPr/>
              <a:t>‹#›</a:t>
            </a:fld>
            <a:endParaRPr lang="en-US" altLang="ko-K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19589" y="1153760"/>
            <a:ext cx="12961039" cy="4800071"/>
          </a:xfrm>
          <a:prstGeom prst="rect">
            <a:avLst/>
          </a:prstGeom>
          <a:noFill/>
          <a:ln w="9525">
            <a:noFill/>
            <a:miter lim="800000"/>
            <a:headEnd/>
            <a:tailEnd/>
          </a:ln>
        </p:spPr>
        <p:txBody>
          <a:bodyPr vert="horz" wrap="square" lIns="234596" tIns="117298" rIns="234596" bIns="117298" numCol="1" anchor="ctr" anchorCtr="0" compatLnSpc="1">
            <a:prstTxWarp prst="textNoShape">
              <a:avLst/>
            </a:prstTxWarp>
          </a:bodyPr>
          <a:lstStyle/>
          <a:p>
            <a:pPr lvl="0"/>
            <a:r>
              <a:rPr lang="ko-KR" altLang="en-US"/>
              <a:t>마스터 제목 스타일 편집</a:t>
            </a:r>
          </a:p>
        </p:txBody>
      </p:sp>
      <p:sp>
        <p:nvSpPr>
          <p:cNvPr id="1027" name="Rectangle 3"/>
          <p:cNvSpPr>
            <a:spLocks noGrp="1" noChangeArrowheads="1"/>
          </p:cNvSpPr>
          <p:nvPr>
            <p:ph type="body" idx="1"/>
          </p:nvPr>
        </p:nvSpPr>
        <p:spPr bwMode="auto">
          <a:xfrm>
            <a:off x="719589" y="6719376"/>
            <a:ext cx="12961039" cy="19007991"/>
          </a:xfrm>
          <a:prstGeom prst="rect">
            <a:avLst/>
          </a:prstGeom>
          <a:noFill/>
          <a:ln w="9525">
            <a:noFill/>
            <a:miter lim="800000"/>
            <a:headEnd/>
            <a:tailEnd/>
          </a:ln>
        </p:spPr>
        <p:txBody>
          <a:bodyPr vert="horz" wrap="square" lIns="234596" tIns="117298" rIns="234596" bIns="117298" numCol="1" anchor="t" anchorCtr="0" compatLnSpc="1">
            <a:prstTxWarp prst="textNoShape">
              <a:avLst/>
            </a:prstTxWarp>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1028" name="Rectangle 4"/>
          <p:cNvSpPr>
            <a:spLocks noGrp="1" noChangeArrowheads="1"/>
          </p:cNvSpPr>
          <p:nvPr>
            <p:ph type="dt" sz="half" idx="2"/>
          </p:nvPr>
        </p:nvSpPr>
        <p:spPr bwMode="auto">
          <a:xfrm>
            <a:off x="719590" y="26228053"/>
            <a:ext cx="3360897" cy="1999122"/>
          </a:xfrm>
          <a:prstGeom prst="rect">
            <a:avLst/>
          </a:prstGeom>
          <a:noFill/>
          <a:ln w="9525">
            <a:noFill/>
            <a:miter lim="800000"/>
            <a:headEnd/>
            <a:tailEnd/>
          </a:ln>
          <a:effectLst/>
        </p:spPr>
        <p:txBody>
          <a:bodyPr vert="horz" wrap="square" lIns="234596" tIns="117298" rIns="234596" bIns="117298" numCol="1" anchor="t" anchorCtr="0" compatLnSpc="1">
            <a:prstTxWarp prst="textNoShape">
              <a:avLst/>
            </a:prstTxWarp>
          </a:bodyPr>
          <a:lstStyle>
            <a:lvl1pPr>
              <a:defRPr sz="2560"/>
            </a:lvl1pPr>
          </a:lstStyle>
          <a:p>
            <a:endParaRPr lang="en-US" altLang="ko-KR"/>
          </a:p>
        </p:txBody>
      </p:sp>
      <p:sp>
        <p:nvSpPr>
          <p:cNvPr id="1029" name="Rectangle 5"/>
          <p:cNvSpPr>
            <a:spLocks noGrp="1" noChangeArrowheads="1"/>
          </p:cNvSpPr>
          <p:nvPr>
            <p:ph type="ftr" sz="quarter" idx="3"/>
          </p:nvPr>
        </p:nvSpPr>
        <p:spPr bwMode="auto">
          <a:xfrm>
            <a:off x="4920004" y="26228053"/>
            <a:ext cx="4560208" cy="1999122"/>
          </a:xfrm>
          <a:prstGeom prst="rect">
            <a:avLst/>
          </a:prstGeom>
          <a:noFill/>
          <a:ln w="9525">
            <a:noFill/>
            <a:miter lim="800000"/>
            <a:headEnd/>
            <a:tailEnd/>
          </a:ln>
          <a:effectLst/>
        </p:spPr>
        <p:txBody>
          <a:bodyPr vert="horz" wrap="square" lIns="234596" tIns="117298" rIns="234596" bIns="117298" numCol="1" anchor="t" anchorCtr="0" compatLnSpc="1">
            <a:prstTxWarp prst="textNoShape">
              <a:avLst/>
            </a:prstTxWarp>
          </a:bodyPr>
          <a:lstStyle>
            <a:lvl1pPr algn="ctr">
              <a:defRPr sz="2560"/>
            </a:lvl1pPr>
          </a:lstStyle>
          <a:p>
            <a:endParaRPr lang="en-US" altLang="ko-KR"/>
          </a:p>
        </p:txBody>
      </p:sp>
      <p:sp>
        <p:nvSpPr>
          <p:cNvPr id="1030" name="Rectangle 6"/>
          <p:cNvSpPr>
            <a:spLocks noGrp="1" noChangeArrowheads="1"/>
          </p:cNvSpPr>
          <p:nvPr>
            <p:ph type="sldNum" sz="quarter" idx="4"/>
          </p:nvPr>
        </p:nvSpPr>
        <p:spPr bwMode="auto">
          <a:xfrm>
            <a:off x="10319732" y="26228053"/>
            <a:ext cx="3360897" cy="1999122"/>
          </a:xfrm>
          <a:prstGeom prst="rect">
            <a:avLst/>
          </a:prstGeom>
          <a:noFill/>
          <a:ln w="9525">
            <a:noFill/>
            <a:miter lim="800000"/>
            <a:headEnd/>
            <a:tailEnd/>
          </a:ln>
          <a:effectLst/>
        </p:spPr>
        <p:txBody>
          <a:bodyPr vert="horz" wrap="square" lIns="234596" tIns="117298" rIns="234596" bIns="117298" numCol="1" anchor="t" anchorCtr="0" compatLnSpc="1">
            <a:prstTxWarp prst="textNoShape">
              <a:avLst/>
            </a:prstTxWarp>
          </a:bodyPr>
          <a:lstStyle>
            <a:lvl1pPr algn="r">
              <a:defRPr sz="2560"/>
            </a:lvl1pPr>
          </a:lstStyle>
          <a:p>
            <a:fld id="{770C4532-439E-4E9B-82B8-A5EA0854FE63}" type="slidenum">
              <a:rPr lang="en-US" altLang="ko-KR"/>
              <a:pPr/>
              <a:t>‹#›</a:t>
            </a:fld>
            <a:endParaRPr lang="en-US" altLang="ko-KR"/>
          </a:p>
        </p:txBody>
      </p:sp>
    </p:spTree>
  </p:cSld>
  <p:clrMap bg1="lt1" tx1="dk1" bg2="lt2" tx2="dk2" accent1="accent1" accent2="accent2" accent3="accent3" accent4="accent4" accent5="accent5" accent6="accent6" hlink="hlink" folHlink="folHlink"/>
  <p:sldLayoutIdLst>
    <p:sldLayoutId id="2147483660" r:id="rId1"/>
    <p:sldLayoutId id="2147483659" r:id="rId2"/>
    <p:sldLayoutId id="2147483658" r:id="rId3"/>
    <p:sldLayoutId id="2147483657" r:id="rId4"/>
    <p:sldLayoutId id="2147483656" r:id="rId5"/>
    <p:sldLayoutId id="2147483655" r:id="rId6"/>
    <p:sldLayoutId id="2147483654" r:id="rId7"/>
    <p:sldLayoutId id="2147483653" r:id="rId8"/>
    <p:sldLayoutId id="2147483652" r:id="rId9"/>
    <p:sldLayoutId id="2147483651" r:id="rId10"/>
    <p:sldLayoutId id="2147483650" r:id="rId11"/>
    <p:sldLayoutId id="2147483649" r:id="rId12"/>
  </p:sldLayoutIdLst>
  <p:txStyles>
    <p:titleStyle>
      <a:lvl1pPr algn="ctr" defTabSz="1667224" rtl="0" eaLnBrk="0" fontAlgn="base" latinLnBrk="1" hangingPunct="0">
        <a:spcBef>
          <a:spcPct val="0"/>
        </a:spcBef>
        <a:spcAft>
          <a:spcPct val="0"/>
        </a:spcAft>
        <a:defRPr kumimoji="1" sz="8035">
          <a:solidFill>
            <a:schemeClr val="tx2"/>
          </a:solidFill>
          <a:latin typeface="+mj-lt"/>
          <a:ea typeface="+mj-ea"/>
          <a:cs typeface="+mj-cs"/>
        </a:defRPr>
      </a:lvl1pPr>
      <a:lvl2pPr algn="ctr" defTabSz="1667224" rtl="0" eaLnBrk="0" fontAlgn="base" latinLnBrk="1" hangingPunct="0">
        <a:spcBef>
          <a:spcPct val="0"/>
        </a:spcBef>
        <a:spcAft>
          <a:spcPct val="0"/>
        </a:spcAft>
        <a:defRPr kumimoji="1" sz="8035">
          <a:solidFill>
            <a:schemeClr val="tx2"/>
          </a:solidFill>
          <a:latin typeface="굴림" pitchFamily="50" charset="-127"/>
          <a:ea typeface="굴림" pitchFamily="50" charset="-127"/>
        </a:defRPr>
      </a:lvl2pPr>
      <a:lvl3pPr algn="ctr" defTabSz="1667224" rtl="0" eaLnBrk="0" fontAlgn="base" latinLnBrk="1" hangingPunct="0">
        <a:spcBef>
          <a:spcPct val="0"/>
        </a:spcBef>
        <a:spcAft>
          <a:spcPct val="0"/>
        </a:spcAft>
        <a:defRPr kumimoji="1" sz="8035">
          <a:solidFill>
            <a:schemeClr val="tx2"/>
          </a:solidFill>
          <a:latin typeface="굴림" pitchFamily="50" charset="-127"/>
          <a:ea typeface="굴림" pitchFamily="50" charset="-127"/>
        </a:defRPr>
      </a:lvl3pPr>
      <a:lvl4pPr algn="ctr" defTabSz="1667224" rtl="0" eaLnBrk="0" fontAlgn="base" latinLnBrk="1" hangingPunct="0">
        <a:spcBef>
          <a:spcPct val="0"/>
        </a:spcBef>
        <a:spcAft>
          <a:spcPct val="0"/>
        </a:spcAft>
        <a:defRPr kumimoji="1" sz="8035">
          <a:solidFill>
            <a:schemeClr val="tx2"/>
          </a:solidFill>
          <a:latin typeface="굴림" pitchFamily="50" charset="-127"/>
          <a:ea typeface="굴림" pitchFamily="50" charset="-127"/>
        </a:defRPr>
      </a:lvl4pPr>
      <a:lvl5pPr algn="ctr" defTabSz="1667224" rtl="0" eaLnBrk="0" fontAlgn="base" latinLnBrk="1" hangingPunct="0">
        <a:spcBef>
          <a:spcPct val="0"/>
        </a:spcBef>
        <a:spcAft>
          <a:spcPct val="0"/>
        </a:spcAft>
        <a:defRPr kumimoji="1" sz="8035">
          <a:solidFill>
            <a:schemeClr val="tx2"/>
          </a:solidFill>
          <a:latin typeface="굴림" pitchFamily="50" charset="-127"/>
          <a:ea typeface="굴림" pitchFamily="50" charset="-127"/>
        </a:defRPr>
      </a:lvl5pPr>
      <a:lvl6pPr marL="249203" algn="ctr" defTabSz="1668273" rtl="0" fontAlgn="base" latinLnBrk="1">
        <a:spcBef>
          <a:spcPct val="0"/>
        </a:spcBef>
        <a:spcAft>
          <a:spcPct val="0"/>
        </a:spcAft>
        <a:defRPr kumimoji="1" sz="8035">
          <a:solidFill>
            <a:schemeClr val="tx2"/>
          </a:solidFill>
          <a:latin typeface="굴림" pitchFamily="50" charset="-127"/>
          <a:ea typeface="굴림" pitchFamily="50" charset="-127"/>
        </a:defRPr>
      </a:lvl6pPr>
      <a:lvl7pPr marL="498405" algn="ctr" defTabSz="1668273" rtl="0" fontAlgn="base" latinLnBrk="1">
        <a:spcBef>
          <a:spcPct val="0"/>
        </a:spcBef>
        <a:spcAft>
          <a:spcPct val="0"/>
        </a:spcAft>
        <a:defRPr kumimoji="1" sz="8035">
          <a:solidFill>
            <a:schemeClr val="tx2"/>
          </a:solidFill>
          <a:latin typeface="굴림" pitchFamily="50" charset="-127"/>
          <a:ea typeface="굴림" pitchFamily="50" charset="-127"/>
        </a:defRPr>
      </a:lvl7pPr>
      <a:lvl8pPr marL="747608" algn="ctr" defTabSz="1668273" rtl="0" fontAlgn="base" latinLnBrk="1">
        <a:spcBef>
          <a:spcPct val="0"/>
        </a:spcBef>
        <a:spcAft>
          <a:spcPct val="0"/>
        </a:spcAft>
        <a:defRPr kumimoji="1" sz="8035">
          <a:solidFill>
            <a:schemeClr val="tx2"/>
          </a:solidFill>
          <a:latin typeface="굴림" pitchFamily="50" charset="-127"/>
          <a:ea typeface="굴림" pitchFamily="50" charset="-127"/>
        </a:defRPr>
      </a:lvl8pPr>
      <a:lvl9pPr marL="996811" algn="ctr" defTabSz="1668273" rtl="0" fontAlgn="base" latinLnBrk="1">
        <a:spcBef>
          <a:spcPct val="0"/>
        </a:spcBef>
        <a:spcAft>
          <a:spcPct val="0"/>
        </a:spcAft>
        <a:defRPr kumimoji="1" sz="8035">
          <a:solidFill>
            <a:schemeClr val="tx2"/>
          </a:solidFill>
          <a:latin typeface="굴림" pitchFamily="50" charset="-127"/>
          <a:ea typeface="굴림" pitchFamily="50" charset="-127"/>
        </a:defRPr>
      </a:lvl9pPr>
    </p:titleStyle>
    <p:bodyStyle>
      <a:lvl1pPr marL="625350" indent="-625350" algn="l" defTabSz="1667224" rtl="0" eaLnBrk="0" fontAlgn="base" latinLnBrk="1" hangingPunct="0">
        <a:spcBef>
          <a:spcPct val="20000"/>
        </a:spcBef>
        <a:spcAft>
          <a:spcPct val="0"/>
        </a:spcAft>
        <a:buChar char="•"/>
        <a:defRPr kumimoji="1" sz="5901">
          <a:solidFill>
            <a:schemeClr val="tx1"/>
          </a:solidFill>
          <a:latin typeface="+mn-lt"/>
          <a:ea typeface="+mn-ea"/>
          <a:cs typeface="+mn-cs"/>
        </a:defRPr>
      </a:lvl1pPr>
      <a:lvl2pPr marL="1354548" indent="-520373" algn="l" defTabSz="1667224" rtl="0" eaLnBrk="0" fontAlgn="base" latinLnBrk="1" hangingPunct="0">
        <a:spcBef>
          <a:spcPct val="20000"/>
        </a:spcBef>
        <a:spcAft>
          <a:spcPct val="0"/>
        </a:spcAft>
        <a:buChar char="–"/>
        <a:defRPr kumimoji="1" sz="5048">
          <a:solidFill>
            <a:schemeClr val="tx1"/>
          </a:solidFill>
          <a:latin typeface="+mn-lt"/>
          <a:ea typeface="+mn-ea"/>
        </a:defRPr>
      </a:lvl2pPr>
      <a:lvl3pPr marL="2084876" indent="-416523" algn="l" defTabSz="1667224" rtl="0" eaLnBrk="0" fontAlgn="base" latinLnBrk="1" hangingPunct="0">
        <a:spcBef>
          <a:spcPct val="20000"/>
        </a:spcBef>
        <a:spcAft>
          <a:spcPct val="0"/>
        </a:spcAft>
        <a:buChar char="•"/>
        <a:defRPr kumimoji="1" sz="4408">
          <a:solidFill>
            <a:schemeClr val="tx1"/>
          </a:solidFill>
          <a:latin typeface="+mn-lt"/>
          <a:ea typeface="+mn-ea"/>
        </a:defRPr>
      </a:lvl3pPr>
      <a:lvl4pPr marL="2917923" indent="-415395" algn="l" defTabSz="1667224" rtl="0" eaLnBrk="0" fontAlgn="base" latinLnBrk="1" hangingPunct="0">
        <a:spcBef>
          <a:spcPct val="20000"/>
        </a:spcBef>
        <a:spcAft>
          <a:spcPct val="0"/>
        </a:spcAft>
        <a:buChar char="–"/>
        <a:defRPr kumimoji="1" sz="3626">
          <a:solidFill>
            <a:schemeClr val="tx1"/>
          </a:solidFill>
          <a:latin typeface="+mn-lt"/>
          <a:ea typeface="+mn-ea"/>
        </a:defRPr>
      </a:lvl4pPr>
      <a:lvl5pPr marL="3752098" indent="-415395" algn="l" defTabSz="1667224" rtl="0" eaLnBrk="0" fontAlgn="base" latinLnBrk="1" hangingPunct="0">
        <a:spcBef>
          <a:spcPct val="20000"/>
        </a:spcBef>
        <a:spcAft>
          <a:spcPct val="0"/>
        </a:spcAft>
        <a:buChar char="»"/>
        <a:defRPr kumimoji="1" sz="3626">
          <a:solidFill>
            <a:schemeClr val="tx1"/>
          </a:solidFill>
          <a:latin typeface="+mn-lt"/>
          <a:ea typeface="+mn-ea"/>
        </a:defRPr>
      </a:lvl5pPr>
      <a:lvl6pPr marL="4001953" indent="-416203" algn="l" defTabSz="1668273" rtl="0" fontAlgn="base" latinLnBrk="1">
        <a:spcBef>
          <a:spcPct val="20000"/>
        </a:spcBef>
        <a:spcAft>
          <a:spcPct val="0"/>
        </a:spcAft>
        <a:buChar char="»"/>
        <a:defRPr kumimoji="1" sz="3626">
          <a:solidFill>
            <a:schemeClr val="tx1"/>
          </a:solidFill>
          <a:latin typeface="+mn-lt"/>
          <a:ea typeface="+mn-ea"/>
        </a:defRPr>
      </a:lvl6pPr>
      <a:lvl7pPr marL="4251155" indent="-416203" algn="l" defTabSz="1668273" rtl="0" fontAlgn="base" latinLnBrk="1">
        <a:spcBef>
          <a:spcPct val="20000"/>
        </a:spcBef>
        <a:spcAft>
          <a:spcPct val="0"/>
        </a:spcAft>
        <a:buChar char="»"/>
        <a:defRPr kumimoji="1" sz="3626">
          <a:solidFill>
            <a:schemeClr val="tx1"/>
          </a:solidFill>
          <a:latin typeface="+mn-lt"/>
          <a:ea typeface="+mn-ea"/>
        </a:defRPr>
      </a:lvl7pPr>
      <a:lvl8pPr marL="4500358" indent="-416203" algn="l" defTabSz="1668273" rtl="0" fontAlgn="base" latinLnBrk="1">
        <a:spcBef>
          <a:spcPct val="20000"/>
        </a:spcBef>
        <a:spcAft>
          <a:spcPct val="0"/>
        </a:spcAft>
        <a:buChar char="»"/>
        <a:defRPr kumimoji="1" sz="3626">
          <a:solidFill>
            <a:schemeClr val="tx1"/>
          </a:solidFill>
          <a:latin typeface="+mn-lt"/>
          <a:ea typeface="+mn-ea"/>
        </a:defRPr>
      </a:lvl8pPr>
      <a:lvl9pPr marL="4749561" indent="-416203" algn="l" defTabSz="1668273" rtl="0" fontAlgn="base" latinLnBrk="1">
        <a:spcBef>
          <a:spcPct val="20000"/>
        </a:spcBef>
        <a:spcAft>
          <a:spcPct val="0"/>
        </a:spcAft>
        <a:buChar char="»"/>
        <a:defRPr kumimoji="1" sz="3626">
          <a:solidFill>
            <a:schemeClr val="tx1"/>
          </a:solidFill>
          <a:latin typeface="+mn-lt"/>
          <a:ea typeface="+mn-ea"/>
        </a:defRPr>
      </a:lvl9pPr>
    </p:bodyStyle>
    <p:otherStyle>
      <a:defPPr>
        <a:defRPr lang="ko-KR"/>
      </a:defPPr>
      <a:lvl1pPr marL="0" algn="l" defTabSz="498405" rtl="0" eaLnBrk="1" latinLnBrk="1" hangingPunct="1">
        <a:defRPr sz="996" kern="1200">
          <a:solidFill>
            <a:schemeClr val="tx1"/>
          </a:solidFill>
          <a:latin typeface="+mn-lt"/>
          <a:ea typeface="+mn-ea"/>
          <a:cs typeface="+mn-cs"/>
        </a:defRPr>
      </a:lvl1pPr>
      <a:lvl2pPr marL="249203" algn="l" defTabSz="498405" rtl="0" eaLnBrk="1" latinLnBrk="1" hangingPunct="1">
        <a:defRPr sz="996" kern="1200">
          <a:solidFill>
            <a:schemeClr val="tx1"/>
          </a:solidFill>
          <a:latin typeface="+mn-lt"/>
          <a:ea typeface="+mn-ea"/>
          <a:cs typeface="+mn-cs"/>
        </a:defRPr>
      </a:lvl2pPr>
      <a:lvl3pPr marL="498405" algn="l" defTabSz="498405" rtl="0" eaLnBrk="1" latinLnBrk="1" hangingPunct="1">
        <a:defRPr sz="996" kern="1200">
          <a:solidFill>
            <a:schemeClr val="tx1"/>
          </a:solidFill>
          <a:latin typeface="+mn-lt"/>
          <a:ea typeface="+mn-ea"/>
          <a:cs typeface="+mn-cs"/>
        </a:defRPr>
      </a:lvl3pPr>
      <a:lvl4pPr marL="747608" algn="l" defTabSz="498405" rtl="0" eaLnBrk="1" latinLnBrk="1" hangingPunct="1">
        <a:defRPr sz="996" kern="1200">
          <a:solidFill>
            <a:schemeClr val="tx1"/>
          </a:solidFill>
          <a:latin typeface="+mn-lt"/>
          <a:ea typeface="+mn-ea"/>
          <a:cs typeface="+mn-cs"/>
        </a:defRPr>
      </a:lvl4pPr>
      <a:lvl5pPr marL="996811" algn="l" defTabSz="498405" rtl="0" eaLnBrk="1" latinLnBrk="1" hangingPunct="1">
        <a:defRPr sz="996" kern="1200">
          <a:solidFill>
            <a:schemeClr val="tx1"/>
          </a:solidFill>
          <a:latin typeface="+mn-lt"/>
          <a:ea typeface="+mn-ea"/>
          <a:cs typeface="+mn-cs"/>
        </a:defRPr>
      </a:lvl5pPr>
      <a:lvl6pPr marL="1246014" algn="l" defTabSz="498405" rtl="0" eaLnBrk="1" latinLnBrk="1" hangingPunct="1">
        <a:defRPr sz="996" kern="1200">
          <a:solidFill>
            <a:schemeClr val="tx1"/>
          </a:solidFill>
          <a:latin typeface="+mn-lt"/>
          <a:ea typeface="+mn-ea"/>
          <a:cs typeface="+mn-cs"/>
        </a:defRPr>
      </a:lvl6pPr>
      <a:lvl7pPr marL="1495217" algn="l" defTabSz="498405" rtl="0" eaLnBrk="1" latinLnBrk="1" hangingPunct="1">
        <a:defRPr sz="996" kern="1200">
          <a:solidFill>
            <a:schemeClr val="tx1"/>
          </a:solidFill>
          <a:latin typeface="+mn-lt"/>
          <a:ea typeface="+mn-ea"/>
          <a:cs typeface="+mn-cs"/>
        </a:defRPr>
      </a:lvl7pPr>
      <a:lvl8pPr marL="1744419" algn="l" defTabSz="498405" rtl="0" eaLnBrk="1" latinLnBrk="1" hangingPunct="1">
        <a:defRPr sz="996" kern="1200">
          <a:solidFill>
            <a:schemeClr val="tx1"/>
          </a:solidFill>
          <a:latin typeface="+mn-lt"/>
          <a:ea typeface="+mn-ea"/>
          <a:cs typeface="+mn-cs"/>
        </a:defRPr>
      </a:lvl8pPr>
      <a:lvl9pPr marL="1993622" algn="l" defTabSz="498405" rtl="0" eaLnBrk="1" latinLnBrk="1" hangingPunct="1">
        <a:defRPr sz="99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emf"/><Relationship Id="rId13" Type="http://schemas.openxmlformats.org/officeDocument/2006/relationships/image" Target="../media/image11.emf"/><Relationship Id="rId18" Type="http://schemas.openxmlformats.org/officeDocument/2006/relationships/image" Target="../media/image16.emf"/><Relationship Id="rId3" Type="http://schemas.openxmlformats.org/officeDocument/2006/relationships/image" Target="../media/image1.png"/><Relationship Id="rId7" Type="http://schemas.openxmlformats.org/officeDocument/2006/relationships/image" Target="../media/image5.emf"/><Relationship Id="rId12" Type="http://schemas.openxmlformats.org/officeDocument/2006/relationships/image" Target="../media/image10.emf"/><Relationship Id="rId17" Type="http://schemas.openxmlformats.org/officeDocument/2006/relationships/image" Target="../media/image15.emf"/><Relationship Id="rId2" Type="http://schemas.openxmlformats.org/officeDocument/2006/relationships/notesSlide" Target="../notesSlides/notesSlide1.xml"/><Relationship Id="rId16" Type="http://schemas.openxmlformats.org/officeDocument/2006/relationships/image" Target="../media/image14.emf"/><Relationship Id="rId1" Type="http://schemas.openxmlformats.org/officeDocument/2006/relationships/slideLayout" Target="../slideLayouts/slideLayout12.xml"/><Relationship Id="rId6" Type="http://schemas.openxmlformats.org/officeDocument/2006/relationships/image" Target="../media/image4.emf"/><Relationship Id="rId11" Type="http://schemas.openxmlformats.org/officeDocument/2006/relationships/image" Target="../media/image9.emf"/><Relationship Id="rId5" Type="http://schemas.openxmlformats.org/officeDocument/2006/relationships/image" Target="../media/image3.png"/><Relationship Id="rId15" Type="http://schemas.openxmlformats.org/officeDocument/2006/relationships/image" Target="../media/image13.emf"/><Relationship Id="rId10" Type="http://schemas.openxmlformats.org/officeDocument/2006/relationships/image" Target="../media/image8.emf"/><Relationship Id="rId19" Type="http://schemas.openxmlformats.org/officeDocument/2006/relationships/image" Target="../media/image17.png"/><Relationship Id="rId4" Type="http://schemas.openxmlformats.org/officeDocument/2006/relationships/image" Target="../media/image2.jpg"/><Relationship Id="rId9" Type="http://schemas.openxmlformats.org/officeDocument/2006/relationships/image" Target="../media/image7.emf"/><Relationship Id="rId14" Type="http://schemas.openxmlformats.org/officeDocument/2006/relationships/image" Target="../media/image1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640"/>
          <p:cNvSpPr>
            <a:spLocks noChangeArrowheads="1"/>
          </p:cNvSpPr>
          <p:nvPr/>
        </p:nvSpPr>
        <p:spPr bwMode="auto">
          <a:xfrm>
            <a:off x="6700282" y="9025078"/>
            <a:ext cx="100720" cy="553672"/>
          </a:xfrm>
          <a:prstGeom prst="rect">
            <a:avLst/>
          </a:prstGeom>
          <a:noFill/>
          <a:ln w="9525">
            <a:noFill/>
            <a:miter lim="800000"/>
            <a:headEnd/>
            <a:tailEnd/>
          </a:ln>
        </p:spPr>
        <p:txBody>
          <a:bodyPr wrap="none" lIns="49841" tIns="24921" rIns="49841" bIns="24921" anchor="ctr">
            <a:spAutoFit/>
          </a:bodyPr>
          <a:lstStyle/>
          <a:p>
            <a:pPr algn="ctr"/>
            <a:endParaRPr lang="ko-KR" altLang="en-US" sz="3271"/>
          </a:p>
        </p:txBody>
      </p:sp>
      <p:sp>
        <p:nvSpPr>
          <p:cNvPr id="6862" name="Rectangle 1742"/>
          <p:cNvSpPr>
            <a:spLocks noGrp="1" noChangeArrowheads="1"/>
          </p:cNvSpPr>
          <p:nvPr>
            <p:ph type="body" sz="half" idx="1"/>
          </p:nvPr>
        </p:nvSpPr>
        <p:spPr>
          <a:xfrm>
            <a:off x="172954" y="4489355"/>
            <a:ext cx="7044310" cy="8374671"/>
          </a:xfrm>
        </p:spPr>
        <p:txBody>
          <a:bodyPr/>
          <a:lstStyle/>
          <a:p>
            <a:pPr marL="144485" indent="-144485" algn="just" eaLnBrk="1" hangingPunct="1">
              <a:lnSpc>
                <a:spcPct val="80000"/>
              </a:lnSpc>
              <a:buNone/>
            </a:pPr>
            <a:r>
              <a:rPr lang="en-US" altLang="ko-KR" sz="2800" b="1" dirty="0">
                <a:solidFill>
                  <a:srgbClr val="990000"/>
                </a:solidFill>
                <a:latin typeface="Arial" panose="020B0604020202020204" pitchFamily="34" charset="0"/>
                <a:cs typeface="Arial" panose="020B0604020202020204" pitchFamily="34" charset="0"/>
              </a:rPr>
              <a:t>BACKGROUND</a:t>
            </a:r>
            <a:r>
              <a:rPr lang="en-US" altLang="ko-KR" sz="2133" b="1" dirty="0">
                <a:solidFill>
                  <a:srgbClr val="990000"/>
                </a:solidFill>
                <a:latin typeface="Arial" panose="020B0604020202020204" pitchFamily="34" charset="0"/>
                <a:cs typeface="Arial" panose="020B0604020202020204" pitchFamily="34" charset="0"/>
              </a:rPr>
              <a:t> </a:t>
            </a:r>
          </a:p>
          <a:p>
            <a:pPr marL="0" indent="0" algn="just" eaLnBrk="1" hangingPunct="1">
              <a:lnSpc>
                <a:spcPts val="2800"/>
              </a:lnSpc>
              <a:spcAft>
                <a:spcPts val="1200"/>
              </a:spcAft>
              <a:buNone/>
            </a:pPr>
            <a:r>
              <a:rPr lang="en-US" altLang="ko-KR" sz="2200" b="1" dirty="0">
                <a:latin typeface="Calibri" panose="020F0502020204030204" pitchFamily="34" charset="0"/>
                <a:ea typeface="Tahoma" panose="020B0604030504040204" pitchFamily="34" charset="0"/>
                <a:cs typeface="Tahoma" panose="020B0604030504040204" pitchFamily="34" charset="0"/>
              </a:rPr>
              <a:t>Peritonitis is a serious complication in patients receiving PD responsible for significant morbidity and technical failure. Biofilm formation of catheter is considered as an underlying mechanism for relapsing, recurrent and intractable peritonitis. However, little has been known to prevent it. Linoleic acid (LA) is one of the unsaturated fatty acids which has been found in plant, fruit, oil and as one of the elements of ginger extract demonstrated an inhibitory effect on biofilm of industrial and environmental settings such as water pipes system. Here we aimed to investigate the protective effect of linoleic acid (LA) on catheter biofilm formation.</a:t>
            </a:r>
            <a:r>
              <a:rPr lang="en-US" altLang="ko-KR" sz="2200" b="1" dirty="0">
                <a:ea typeface="Tahoma" panose="020B0604030504040204" pitchFamily="34" charset="0"/>
                <a:cs typeface="Tahoma" panose="020B0604030504040204" pitchFamily="34" charset="0"/>
              </a:rPr>
              <a:t> </a:t>
            </a:r>
          </a:p>
          <a:p>
            <a:pPr marL="0" indent="0" algn="just" eaLnBrk="1" hangingPunct="1">
              <a:buNone/>
            </a:pPr>
            <a:r>
              <a:rPr lang="en-US" altLang="ko-KR" sz="2800" b="1" dirty="0" smtClean="0">
                <a:solidFill>
                  <a:srgbClr val="990000"/>
                </a:solidFill>
                <a:latin typeface="Arial" panose="020B0604020202020204" pitchFamily="34" charset="0"/>
                <a:cs typeface="Arial" panose="020B0604020202020204" pitchFamily="34" charset="0"/>
              </a:rPr>
              <a:t>MATERIALS </a:t>
            </a:r>
            <a:r>
              <a:rPr lang="en-US" altLang="ko-KR" sz="2800" b="1" dirty="0">
                <a:solidFill>
                  <a:srgbClr val="990000"/>
                </a:solidFill>
                <a:latin typeface="Arial" panose="020B0604020202020204" pitchFamily="34" charset="0"/>
                <a:cs typeface="Arial" panose="020B0604020202020204" pitchFamily="34" charset="0"/>
              </a:rPr>
              <a:t>&amp; METHODS</a:t>
            </a:r>
          </a:p>
          <a:p>
            <a:pPr marL="144485" indent="-144485" algn="just" eaLnBrk="1" hangingPunct="1"/>
            <a:r>
              <a:rPr lang="en-US" altLang="ko-KR" sz="2200" b="1" dirty="0">
                <a:latin typeface="Calibri" panose="020F0502020204030204" pitchFamily="34" charset="0"/>
              </a:rPr>
              <a:t>Growth inhibitory test </a:t>
            </a:r>
          </a:p>
          <a:p>
            <a:pPr marL="144485" indent="-144485" algn="just" eaLnBrk="1" hangingPunct="1"/>
            <a:r>
              <a:rPr lang="en-US" altLang="ko-KR" sz="2200" b="1" dirty="0">
                <a:latin typeface="Calibri" panose="020F0502020204030204" pitchFamily="34" charset="0"/>
              </a:rPr>
              <a:t>Static biofilm formation assay</a:t>
            </a:r>
          </a:p>
          <a:p>
            <a:pPr marL="144485" indent="-144485" algn="just" eaLnBrk="1" hangingPunct="1"/>
            <a:r>
              <a:rPr lang="en-US" altLang="ko-KR" sz="2200" b="1" dirty="0">
                <a:latin typeface="Calibri" panose="020F0502020204030204" pitchFamily="34" charset="0"/>
              </a:rPr>
              <a:t>EPS analysis</a:t>
            </a:r>
          </a:p>
          <a:p>
            <a:pPr marL="144485" indent="-144485" algn="just" eaLnBrk="1" hangingPunct="1"/>
            <a:r>
              <a:rPr lang="en-US" altLang="ko-KR" sz="2200" b="1" dirty="0">
                <a:latin typeface="Calibri" panose="020F0502020204030204" pitchFamily="34" charset="0"/>
              </a:rPr>
              <a:t>Swarming motility assay</a:t>
            </a:r>
          </a:p>
          <a:p>
            <a:pPr marL="144485" indent="-144485" algn="just" eaLnBrk="1" hangingPunct="1"/>
            <a:r>
              <a:rPr lang="en-US" altLang="ko-KR" sz="2200" b="1" dirty="0">
                <a:latin typeface="Calibri" panose="020F0502020204030204" pitchFamily="34" charset="0"/>
              </a:rPr>
              <a:t>QS inhibition assay</a:t>
            </a:r>
          </a:p>
          <a:p>
            <a:pPr marL="144485" indent="-144485" algn="just" eaLnBrk="1" hangingPunct="1"/>
            <a:r>
              <a:rPr lang="en-US" altLang="ko-KR" sz="2200" b="1" dirty="0">
                <a:latin typeface="Calibri" panose="020F0502020204030204" pitchFamily="34" charset="0"/>
              </a:rPr>
              <a:t>In vivo and vitro toxicity analysis </a:t>
            </a:r>
          </a:p>
          <a:p>
            <a:pPr marL="144485" indent="-144485" algn="just" eaLnBrk="1" hangingPunct="1"/>
            <a:r>
              <a:rPr lang="en-US" altLang="ko-KR" sz="2200" b="1" dirty="0">
                <a:latin typeface="Calibri" panose="020F0502020204030204" pitchFamily="34" charset="0"/>
              </a:rPr>
              <a:t>In vitro synergistic effect examination with antibiotics</a:t>
            </a:r>
          </a:p>
          <a:p>
            <a:pPr marL="0" indent="0" algn="just" eaLnBrk="1" hangingPunct="1">
              <a:lnSpc>
                <a:spcPct val="150000"/>
              </a:lnSpc>
              <a:buNone/>
            </a:pPr>
            <a:r>
              <a:rPr lang="en-US" altLang="ko-KR" sz="2200" b="1" dirty="0" smtClean="0">
                <a:solidFill>
                  <a:srgbClr val="990000"/>
                </a:solidFill>
                <a:latin typeface="Arial" panose="020B0604020202020204" pitchFamily="34" charset="0"/>
                <a:cs typeface="Arial" panose="020B0604020202020204" pitchFamily="34" charset="0"/>
              </a:rPr>
              <a:t>RESULTS</a:t>
            </a:r>
            <a:endParaRPr lang="en-US" altLang="ko-KR" sz="2200" b="1" dirty="0">
              <a:solidFill>
                <a:srgbClr val="990000"/>
              </a:solidFill>
              <a:latin typeface="Arial" panose="020B0604020202020204" pitchFamily="34" charset="0"/>
              <a:cs typeface="Arial" panose="020B0604020202020204" pitchFamily="34" charset="0"/>
            </a:endParaRPr>
          </a:p>
        </p:txBody>
      </p:sp>
      <p:sp>
        <p:nvSpPr>
          <p:cNvPr id="25" name="Rectangle 1742"/>
          <p:cNvSpPr txBox="1">
            <a:spLocks noChangeArrowheads="1"/>
          </p:cNvSpPr>
          <p:nvPr/>
        </p:nvSpPr>
        <p:spPr bwMode="auto">
          <a:xfrm>
            <a:off x="7179625" y="4293610"/>
            <a:ext cx="5760211" cy="14263383"/>
          </a:xfrm>
          <a:prstGeom prst="rect">
            <a:avLst/>
          </a:prstGeom>
          <a:noFill/>
          <a:ln w="9525">
            <a:noFill/>
            <a:miter lim="800000"/>
            <a:headEnd/>
            <a:tailEnd/>
          </a:ln>
          <a:effectLst/>
        </p:spPr>
        <p:txBody>
          <a:bodyPr lIns="166810" tIns="83405" rIns="166810" bIns="83405"/>
          <a:lstStyle/>
          <a:p>
            <a:pPr marL="325091" indent="-325091" algn="just">
              <a:buClr>
                <a:schemeClr val="bg1"/>
              </a:buClr>
              <a:buFont typeface="+mj-lt"/>
              <a:buAutoNum type="arabicPeriod" startAt="3"/>
            </a:pPr>
            <a:endParaRPr lang="en-US" sz="1707" dirty="0">
              <a:latin typeface="Arial" pitchFamily="34" charset="0"/>
              <a:cs typeface="Arial" pitchFamily="34" charset="0"/>
            </a:endParaRPr>
          </a:p>
        </p:txBody>
      </p:sp>
      <p:grpSp>
        <p:nvGrpSpPr>
          <p:cNvPr id="3" name="그룹 2"/>
          <p:cNvGrpSpPr/>
          <p:nvPr/>
        </p:nvGrpSpPr>
        <p:grpSpPr>
          <a:xfrm>
            <a:off x="212766" y="125638"/>
            <a:ext cx="14053794" cy="4159550"/>
            <a:chOff x="1439895" y="1600180"/>
            <a:chExt cx="11521984" cy="3545179"/>
          </a:xfrm>
        </p:grpSpPr>
        <p:sp>
          <p:nvSpPr>
            <p:cNvPr id="15" name="Rectangle 1753">
              <a:extLst>
                <a:ext uri="{FF2B5EF4-FFF2-40B4-BE49-F238E27FC236}">
                  <a16:creationId xmlns="" xmlns:a16="http://schemas.microsoft.com/office/drawing/2014/main" id="{FF8034E0-0C4B-46CE-AED3-EF63A3C1C8BF}"/>
                </a:ext>
              </a:extLst>
            </p:cNvPr>
            <p:cNvSpPr>
              <a:spLocks noChangeArrowheads="1"/>
            </p:cNvSpPr>
            <p:nvPr/>
          </p:nvSpPr>
          <p:spPr bwMode="auto">
            <a:xfrm>
              <a:off x="1439895" y="1600180"/>
              <a:ext cx="11521984" cy="3545179"/>
            </a:xfrm>
            <a:prstGeom prst="rect">
              <a:avLst/>
            </a:prstGeom>
            <a:gradFill rotWithShape="1">
              <a:gsLst>
                <a:gs pos="0">
                  <a:srgbClr val="4C000F"/>
                </a:gs>
                <a:gs pos="100000">
                  <a:srgbClr val="A50021"/>
                </a:gs>
              </a:gsLst>
              <a:lin ang="5400000" scaled="1"/>
            </a:gradFill>
            <a:ln w="9525">
              <a:noFill/>
              <a:miter lim="800000"/>
              <a:headEnd/>
              <a:tailEnd/>
            </a:ln>
          </p:spPr>
          <p:txBody>
            <a:bodyPr lIns="25597" tIns="204782" rIns="0" bIns="83405" anchor="ctr"/>
            <a:lstStyle/>
            <a:p>
              <a:pPr algn="ctr"/>
              <a:endParaRPr lang="en-US" altLang="ko-KR" sz="1707" b="1" dirty="0">
                <a:solidFill>
                  <a:schemeClr val="bg1"/>
                </a:solidFill>
                <a:latin typeface="Calibri" panose="020F0502020204030204" pitchFamily="34" charset="0"/>
                <a:ea typeface="굴림" pitchFamily="34" charset="-127"/>
                <a:cs typeface="Arial" panose="020B0604020202020204" pitchFamily="34" charset="0"/>
              </a:endParaRPr>
            </a:p>
            <a:p>
              <a:pPr algn="ctr"/>
              <a:endParaRPr lang="en-US" altLang="ko-KR" sz="1707" b="1" dirty="0">
                <a:solidFill>
                  <a:schemeClr val="bg1"/>
                </a:solidFill>
                <a:latin typeface="Calibri" panose="020F0502020204030204" pitchFamily="34" charset="0"/>
                <a:ea typeface="굴림" pitchFamily="34" charset="-127"/>
                <a:cs typeface="Arial" panose="020B0604020202020204" pitchFamily="34" charset="0"/>
              </a:endParaRPr>
            </a:p>
            <a:p>
              <a:pPr algn="ctr"/>
              <a:endParaRPr lang="en-US" altLang="ko-KR" sz="1707" b="1" dirty="0">
                <a:solidFill>
                  <a:schemeClr val="bg1"/>
                </a:solidFill>
                <a:latin typeface="Calibri" panose="020F0502020204030204" pitchFamily="34" charset="0"/>
                <a:ea typeface="굴림" pitchFamily="34" charset="-127"/>
                <a:cs typeface="Arial" panose="020B0604020202020204" pitchFamily="34" charset="0"/>
              </a:endParaRPr>
            </a:p>
            <a:p>
              <a:pPr algn="ctr"/>
              <a:endParaRPr lang="en-US" altLang="ko-KR" sz="1707" b="1" dirty="0">
                <a:solidFill>
                  <a:schemeClr val="bg1"/>
                </a:solidFill>
                <a:latin typeface="Calibri" panose="020F0502020204030204" pitchFamily="34" charset="0"/>
                <a:ea typeface="굴림" pitchFamily="34" charset="-127"/>
                <a:cs typeface="Arial" panose="020B0604020202020204" pitchFamily="34" charset="0"/>
              </a:endParaRPr>
            </a:p>
            <a:p>
              <a:pPr algn="ctr"/>
              <a:endParaRPr lang="en-US" altLang="ko-KR" sz="1707" b="1" dirty="0">
                <a:solidFill>
                  <a:schemeClr val="bg1"/>
                </a:solidFill>
                <a:latin typeface="Calibri" panose="020F0502020204030204" pitchFamily="34" charset="0"/>
                <a:ea typeface="굴림" pitchFamily="34" charset="-127"/>
                <a:cs typeface="Arial" panose="020B0604020202020204" pitchFamily="34" charset="0"/>
              </a:endParaRPr>
            </a:p>
            <a:p>
              <a:pPr algn="ctr">
                <a:lnSpc>
                  <a:spcPts val="1707"/>
                </a:lnSpc>
              </a:pPr>
              <a:r>
                <a:rPr lang="en-US" altLang="ko-KR" sz="1707" b="1" dirty="0">
                  <a:solidFill>
                    <a:schemeClr val="bg1"/>
                  </a:solidFill>
                  <a:latin typeface="Calibri" panose="020F0502020204030204" pitchFamily="34" charset="0"/>
                  <a:ea typeface="굴림" pitchFamily="34" charset="-127"/>
                  <a:cs typeface="Arial" panose="020B0604020202020204" pitchFamily="34" charset="0"/>
                </a:rPr>
                <a:t>                                    </a:t>
              </a:r>
              <a:endParaRPr lang="en-US" altLang="ko-KR" sz="1707" b="1" dirty="0" smtClean="0">
                <a:solidFill>
                  <a:schemeClr val="bg1"/>
                </a:solidFill>
                <a:latin typeface="Calibri" panose="020F0502020204030204" pitchFamily="34" charset="0"/>
                <a:ea typeface="굴림" pitchFamily="34" charset="-127"/>
                <a:cs typeface="Arial" panose="020B0604020202020204" pitchFamily="34" charset="0"/>
              </a:endParaRPr>
            </a:p>
            <a:p>
              <a:pPr algn="ctr">
                <a:lnSpc>
                  <a:spcPts val="1707"/>
                </a:lnSpc>
              </a:pPr>
              <a:endParaRPr lang="en-US" altLang="ko-KR" sz="1707" b="1" dirty="0">
                <a:solidFill>
                  <a:schemeClr val="bg1"/>
                </a:solidFill>
                <a:latin typeface="Calibri" panose="020F0502020204030204" pitchFamily="34" charset="0"/>
                <a:ea typeface="굴림" pitchFamily="34" charset="-127"/>
                <a:cs typeface="Arial" panose="020B0604020202020204" pitchFamily="34" charset="0"/>
              </a:endParaRPr>
            </a:p>
            <a:p>
              <a:pPr algn="ctr"/>
              <a:r>
                <a:rPr lang="en-US" altLang="ko-KR" sz="2800" b="1" dirty="0" smtClean="0">
                  <a:solidFill>
                    <a:schemeClr val="bg1"/>
                  </a:solidFill>
                  <a:latin typeface="Calibri" panose="020F0502020204030204" pitchFamily="34" charset="0"/>
                  <a:ea typeface="굴림" pitchFamily="34" charset="-127"/>
                  <a:cs typeface="Arial" panose="020B0604020202020204" pitchFamily="34" charset="0"/>
                </a:rPr>
                <a:t>Gang-</a:t>
              </a:r>
              <a:r>
                <a:rPr lang="en-US" altLang="ko-KR" sz="2800" b="1" dirty="0" err="1" smtClean="0">
                  <a:solidFill>
                    <a:schemeClr val="bg1"/>
                  </a:solidFill>
                  <a:latin typeface="Calibri" panose="020F0502020204030204" pitchFamily="34" charset="0"/>
                  <a:ea typeface="굴림" pitchFamily="34" charset="-127"/>
                  <a:cs typeface="Arial" panose="020B0604020202020204" pitchFamily="34" charset="0"/>
                </a:rPr>
                <a:t>Jee</a:t>
              </a:r>
              <a:r>
                <a:rPr lang="en-US" altLang="ko-KR" sz="2800" b="1" dirty="0" smtClean="0">
                  <a:solidFill>
                    <a:schemeClr val="bg1"/>
                  </a:solidFill>
                  <a:latin typeface="Calibri" panose="020F0502020204030204" pitchFamily="34" charset="0"/>
                  <a:ea typeface="굴림" pitchFamily="34" charset="-127"/>
                  <a:cs typeface="Arial" panose="020B0604020202020204" pitchFamily="34" charset="0"/>
                </a:rPr>
                <a:t> </a:t>
              </a:r>
              <a:r>
                <a:rPr lang="en-US" altLang="ko-KR" sz="2800" b="1" dirty="0">
                  <a:solidFill>
                    <a:schemeClr val="bg1"/>
                  </a:solidFill>
                  <a:latin typeface="Calibri" panose="020F0502020204030204" pitchFamily="34" charset="0"/>
                  <a:ea typeface="굴림" pitchFamily="34" charset="-127"/>
                  <a:cs typeface="Arial" panose="020B0604020202020204" pitchFamily="34" charset="0"/>
                </a:rPr>
                <a:t>Ko</a:t>
              </a:r>
              <a:r>
                <a:rPr lang="en-US" altLang="ko-KR" sz="2800" b="1" baseline="30000" dirty="0">
                  <a:solidFill>
                    <a:schemeClr val="bg1"/>
                  </a:solidFill>
                  <a:latin typeface="Calibri" panose="020F0502020204030204" pitchFamily="34" charset="0"/>
                  <a:ea typeface="굴림" pitchFamily="34" charset="-127"/>
                  <a:cs typeface="Arial" panose="020B0604020202020204" pitchFamily="34" charset="0"/>
                </a:rPr>
                <a:t>1 </a:t>
              </a:r>
              <a:r>
                <a:rPr lang="en-US" altLang="ko-KR" sz="2800" b="1" dirty="0">
                  <a:solidFill>
                    <a:schemeClr val="bg1"/>
                  </a:solidFill>
                  <a:latin typeface="Calibri" panose="020F0502020204030204" pitchFamily="34" charset="0"/>
                  <a:ea typeface="굴림" pitchFamily="34" charset="-127"/>
                  <a:cs typeface="Arial" panose="020B0604020202020204" pitchFamily="34" charset="0"/>
                </a:rPr>
                <a:t>,</a:t>
              </a:r>
              <a:r>
                <a:rPr lang="en-US" altLang="ko-KR" sz="2800" b="1" baseline="30000" dirty="0">
                  <a:solidFill>
                    <a:schemeClr val="bg1"/>
                  </a:solidFill>
                  <a:latin typeface="Calibri" panose="020F0502020204030204" pitchFamily="34" charset="0"/>
                  <a:ea typeface="굴림" pitchFamily="34" charset="-127"/>
                  <a:cs typeface="Arial" panose="020B0604020202020204" pitchFamily="34" charset="0"/>
                </a:rPr>
                <a:t> </a:t>
              </a:r>
              <a:r>
                <a:rPr lang="en-US" altLang="ko-KR" sz="2800" b="1" dirty="0">
                  <a:solidFill>
                    <a:schemeClr val="bg1"/>
                  </a:solidFill>
                  <a:latin typeface="Calibri" panose="020F0502020204030204" pitchFamily="34" charset="0"/>
                  <a:ea typeface="굴림" pitchFamily="34" charset="-127"/>
                  <a:cs typeface="Arial" panose="020B0604020202020204" pitchFamily="34" charset="0"/>
                </a:rPr>
                <a:t>Han-Shin Kim</a:t>
              </a:r>
              <a:r>
                <a:rPr lang="en-US" altLang="ko-KR" sz="2800" b="1" baseline="30000" dirty="0">
                  <a:solidFill>
                    <a:schemeClr val="bg1"/>
                  </a:solidFill>
                  <a:latin typeface="Calibri" panose="020F0502020204030204" pitchFamily="34" charset="0"/>
                  <a:ea typeface="굴림" pitchFamily="34" charset="-127"/>
                  <a:cs typeface="Arial" panose="020B0604020202020204" pitchFamily="34" charset="0"/>
                </a:rPr>
                <a:t>2</a:t>
              </a:r>
              <a:r>
                <a:rPr lang="en-US" altLang="ko-KR" sz="2800" b="1" dirty="0">
                  <a:solidFill>
                    <a:schemeClr val="bg1"/>
                  </a:solidFill>
                  <a:latin typeface="Calibri" panose="020F0502020204030204" pitchFamily="34" charset="0"/>
                  <a:ea typeface="굴림" pitchFamily="34" charset="-127"/>
                  <a:cs typeface="Arial" panose="020B0604020202020204" pitchFamily="34" charset="0"/>
                </a:rPr>
                <a:t>, </a:t>
              </a:r>
              <a:r>
                <a:rPr lang="en-US" altLang="ko-KR" sz="2800" b="1" dirty="0" err="1">
                  <a:solidFill>
                    <a:schemeClr val="bg1"/>
                  </a:solidFill>
                  <a:latin typeface="Calibri" panose="020F0502020204030204" pitchFamily="34" charset="0"/>
                  <a:ea typeface="굴림" pitchFamily="34" charset="-127"/>
                  <a:cs typeface="Arial" panose="020B0604020202020204" pitchFamily="34" charset="0"/>
                </a:rPr>
                <a:t>Eunji</a:t>
              </a:r>
              <a:r>
                <a:rPr lang="en-US" altLang="ko-KR" sz="2800" b="1" dirty="0">
                  <a:solidFill>
                    <a:schemeClr val="bg1"/>
                  </a:solidFill>
                  <a:latin typeface="Calibri" panose="020F0502020204030204" pitchFamily="34" charset="0"/>
                  <a:ea typeface="굴림" pitchFamily="34" charset="-127"/>
                  <a:cs typeface="Arial" panose="020B0604020202020204" pitchFamily="34" charset="0"/>
                </a:rPr>
                <a:t> Cha</a:t>
              </a:r>
              <a:r>
                <a:rPr lang="en-US" altLang="ko-KR" sz="2800" b="1" baseline="30000" dirty="0">
                  <a:solidFill>
                    <a:schemeClr val="bg1"/>
                  </a:solidFill>
                  <a:latin typeface="Calibri" panose="020F0502020204030204" pitchFamily="34" charset="0"/>
                  <a:ea typeface="굴림" pitchFamily="34" charset="-127"/>
                  <a:cs typeface="Arial" panose="020B0604020202020204" pitchFamily="34" charset="0"/>
                </a:rPr>
                <a:t>2</a:t>
              </a:r>
              <a:r>
                <a:rPr lang="en-US" altLang="ko-KR" sz="2800" b="1" dirty="0">
                  <a:solidFill>
                    <a:schemeClr val="bg1"/>
                  </a:solidFill>
                  <a:latin typeface="Calibri" panose="020F0502020204030204" pitchFamily="34" charset="0"/>
                  <a:ea typeface="굴림" pitchFamily="34" charset="-127"/>
                  <a:cs typeface="Arial" panose="020B0604020202020204" pitchFamily="34" charset="0"/>
                </a:rPr>
                <a:t>, So-Young Ham</a:t>
              </a:r>
              <a:r>
                <a:rPr lang="en-US" altLang="ko-KR" sz="2800" b="1" baseline="30000" dirty="0">
                  <a:solidFill>
                    <a:schemeClr val="bg1"/>
                  </a:solidFill>
                  <a:latin typeface="Calibri" panose="020F0502020204030204" pitchFamily="34" charset="0"/>
                  <a:ea typeface="굴림" pitchFamily="34" charset="-127"/>
                  <a:cs typeface="Arial" panose="020B0604020202020204" pitchFamily="34" charset="0"/>
                </a:rPr>
                <a:t>2</a:t>
              </a:r>
              <a:r>
                <a:rPr lang="en-US" altLang="ko-KR" sz="2800" b="1" dirty="0">
                  <a:solidFill>
                    <a:schemeClr val="bg1"/>
                  </a:solidFill>
                  <a:latin typeface="Calibri" panose="020F0502020204030204" pitchFamily="34" charset="0"/>
                  <a:ea typeface="굴림" pitchFamily="34" charset="-127"/>
                  <a:cs typeface="Arial" panose="020B0604020202020204" pitchFamily="34" charset="0"/>
                </a:rPr>
                <a:t>,</a:t>
              </a:r>
              <a:r>
                <a:rPr lang="en-US" altLang="ko-KR" sz="2800" b="1" dirty="0">
                  <a:solidFill>
                    <a:schemeClr val="bg1"/>
                  </a:solidFill>
                  <a:latin typeface="Calibri" panose="020F0502020204030204" pitchFamily="34" charset="0"/>
                </a:rPr>
                <a:t> Shin Young Ahn</a:t>
              </a:r>
              <a:r>
                <a:rPr lang="en-US" altLang="ko-KR" sz="2800" b="1" baseline="30000" dirty="0">
                  <a:solidFill>
                    <a:schemeClr val="bg1"/>
                  </a:solidFill>
                  <a:latin typeface="Calibri" panose="020F0502020204030204" pitchFamily="34" charset="0"/>
                </a:rPr>
                <a:t>1</a:t>
              </a:r>
              <a:r>
                <a:rPr lang="en-US" altLang="ko-KR" sz="2800" b="1" dirty="0">
                  <a:solidFill>
                    <a:schemeClr val="bg1"/>
                  </a:solidFill>
                  <a:latin typeface="Calibri" panose="020F0502020204030204" pitchFamily="34" charset="0"/>
                </a:rPr>
                <a:t>,  </a:t>
              </a:r>
              <a:r>
                <a:rPr lang="en-US" altLang="ko-KR" sz="2800" b="1" dirty="0" err="1">
                  <a:solidFill>
                    <a:schemeClr val="bg1"/>
                  </a:solidFill>
                  <a:latin typeface="Calibri" panose="020F0502020204030204" pitchFamily="34" charset="0"/>
                </a:rPr>
                <a:t>Eun</a:t>
              </a:r>
              <a:r>
                <a:rPr lang="en-US" altLang="ko-KR" sz="2800" b="1" dirty="0">
                  <a:solidFill>
                    <a:schemeClr val="bg1"/>
                  </a:solidFill>
                  <a:latin typeface="Calibri" panose="020F0502020204030204" pitchFamily="34" charset="0"/>
                </a:rPr>
                <a:t> Jung Cho</a:t>
              </a:r>
              <a:r>
                <a:rPr lang="en-US" altLang="ko-KR" sz="2800" b="1" baseline="30000" dirty="0">
                  <a:solidFill>
                    <a:schemeClr val="bg1"/>
                  </a:solidFill>
                  <a:latin typeface="Calibri" panose="020F0502020204030204" pitchFamily="34" charset="0"/>
                </a:rPr>
                <a:t>1</a:t>
              </a:r>
              <a:r>
                <a:rPr lang="en-US" altLang="ko-KR" sz="2800" b="1" dirty="0">
                  <a:solidFill>
                    <a:schemeClr val="bg1"/>
                  </a:solidFill>
                  <a:latin typeface="Calibri" panose="020F0502020204030204" pitchFamily="34" charset="0"/>
                </a:rPr>
                <a:t>, </a:t>
              </a:r>
              <a:r>
                <a:rPr lang="en-US" altLang="ko-KR" sz="2800" b="1" dirty="0" smtClean="0">
                  <a:solidFill>
                    <a:schemeClr val="bg1"/>
                  </a:solidFill>
                  <a:latin typeface="Calibri" panose="020F0502020204030204" pitchFamily="34" charset="0"/>
                </a:rPr>
                <a:t>      Ji </a:t>
              </a:r>
              <a:r>
                <a:rPr lang="en-US" altLang="ko-KR" sz="2800" b="1" dirty="0" err="1">
                  <a:solidFill>
                    <a:schemeClr val="bg1"/>
                  </a:solidFill>
                  <a:latin typeface="Calibri" panose="020F0502020204030204" pitchFamily="34" charset="0"/>
                </a:rPr>
                <a:t>Eun</a:t>
              </a:r>
              <a:r>
                <a:rPr lang="en-US" altLang="ko-KR" sz="2800" b="1" dirty="0">
                  <a:solidFill>
                    <a:schemeClr val="bg1"/>
                  </a:solidFill>
                  <a:latin typeface="Calibri" panose="020F0502020204030204" pitchFamily="34" charset="0"/>
                </a:rPr>
                <a:t> Kim</a:t>
              </a:r>
              <a:r>
                <a:rPr lang="en-US" altLang="ko-KR" sz="2800" b="1" baseline="30000" dirty="0">
                  <a:solidFill>
                    <a:schemeClr val="bg1"/>
                  </a:solidFill>
                  <a:latin typeface="Calibri" panose="020F0502020204030204" pitchFamily="34" charset="0"/>
                </a:rPr>
                <a:t>1</a:t>
              </a:r>
              <a:r>
                <a:rPr lang="en-US" altLang="ko-KR" sz="2800" b="1" dirty="0">
                  <a:solidFill>
                    <a:schemeClr val="bg1"/>
                  </a:solidFill>
                  <a:latin typeface="Calibri" panose="020F0502020204030204" pitchFamily="34" charset="0"/>
                </a:rPr>
                <a:t>, </a:t>
              </a:r>
              <a:r>
                <a:rPr lang="en-US" altLang="ko-KR" sz="2800" b="1" dirty="0" err="1">
                  <a:solidFill>
                    <a:schemeClr val="bg1"/>
                  </a:solidFill>
                  <a:latin typeface="Calibri" panose="020F0502020204030204" pitchFamily="34" charset="0"/>
                  <a:ea typeface="굴림" pitchFamily="34" charset="-127"/>
                  <a:cs typeface="Arial" panose="020B0604020202020204" pitchFamily="34" charset="0"/>
                </a:rPr>
                <a:t>S</a:t>
              </a:r>
              <a:r>
                <a:rPr lang="en-US" altLang="ko-KR" sz="2800" b="1" dirty="0" err="1">
                  <a:solidFill>
                    <a:schemeClr val="bg1"/>
                  </a:solidFill>
                  <a:latin typeface="Calibri" panose="020F0502020204030204" pitchFamily="34" charset="0"/>
                </a:rPr>
                <a:t>Young</a:t>
              </a:r>
              <a:r>
                <a:rPr lang="en-US" altLang="ko-KR" sz="2800" b="1" dirty="0">
                  <a:solidFill>
                    <a:schemeClr val="bg1"/>
                  </a:solidFill>
                  <a:latin typeface="Calibri" panose="020F0502020204030204" pitchFamily="34" charset="0"/>
                </a:rPr>
                <a:t> </a:t>
              </a:r>
              <a:r>
                <a:rPr lang="en-US" altLang="ko-KR" sz="2800" b="1" dirty="0" err="1">
                  <a:solidFill>
                    <a:schemeClr val="bg1"/>
                  </a:solidFill>
                  <a:latin typeface="Calibri" panose="020F0502020204030204" pitchFamily="34" charset="0"/>
                </a:rPr>
                <a:t>Joo</a:t>
              </a:r>
              <a:r>
                <a:rPr lang="en-US" altLang="ko-KR" sz="2800" b="1" dirty="0">
                  <a:solidFill>
                    <a:schemeClr val="bg1"/>
                  </a:solidFill>
                  <a:latin typeface="Calibri" panose="020F0502020204030204" pitchFamily="34" charset="0"/>
                </a:rPr>
                <a:t> Kwon</a:t>
              </a:r>
              <a:r>
                <a:rPr lang="en-US" altLang="ko-KR" sz="2800" b="1" baseline="30000" dirty="0">
                  <a:solidFill>
                    <a:schemeClr val="bg1"/>
                  </a:solidFill>
                  <a:latin typeface="Calibri" panose="020F0502020204030204" pitchFamily="34" charset="0"/>
                </a:rPr>
                <a:t>1</a:t>
              </a:r>
              <a:r>
                <a:rPr lang="en-US" altLang="ko-KR" sz="2800" b="1" dirty="0">
                  <a:solidFill>
                    <a:schemeClr val="bg1"/>
                  </a:solidFill>
                  <a:latin typeface="Calibri" panose="020F0502020204030204" pitchFamily="34" charset="0"/>
                </a:rPr>
                <a:t> </a:t>
              </a:r>
              <a:r>
                <a:rPr lang="en-US" altLang="ko-KR" sz="2800" b="1" dirty="0">
                  <a:solidFill>
                    <a:schemeClr val="bg1"/>
                  </a:solidFill>
                  <a:latin typeface="Calibri" panose="020F0502020204030204" pitchFamily="34" charset="0"/>
                  <a:ea typeface="굴림" pitchFamily="34" charset="-127"/>
                  <a:cs typeface="Arial" panose="020B0604020202020204" pitchFamily="34" charset="0"/>
                </a:rPr>
                <a:t>and </a:t>
              </a:r>
              <a:r>
                <a:rPr lang="en-US" altLang="ko-KR" sz="2800" b="1" dirty="0" err="1">
                  <a:solidFill>
                    <a:schemeClr val="bg1"/>
                  </a:solidFill>
                  <a:latin typeface="Calibri" panose="020F0502020204030204" pitchFamily="34" charset="0"/>
                  <a:ea typeface="굴림" pitchFamily="34" charset="-127"/>
                  <a:cs typeface="Arial" panose="020B0604020202020204" pitchFamily="34" charset="0"/>
                </a:rPr>
                <a:t>Hee-Deung</a:t>
              </a:r>
              <a:r>
                <a:rPr lang="en-US" altLang="ko-KR" sz="2800" b="1" dirty="0">
                  <a:solidFill>
                    <a:schemeClr val="bg1"/>
                  </a:solidFill>
                  <a:latin typeface="Calibri" panose="020F0502020204030204" pitchFamily="34" charset="0"/>
                  <a:ea typeface="굴림" pitchFamily="34" charset="-127"/>
                  <a:cs typeface="Arial" panose="020B0604020202020204" pitchFamily="34" charset="0"/>
                </a:rPr>
                <a:t> Park</a:t>
              </a:r>
              <a:r>
                <a:rPr lang="en-US" altLang="ko-KR" sz="2800" b="1" baseline="30000" dirty="0">
                  <a:solidFill>
                    <a:schemeClr val="bg1"/>
                  </a:solidFill>
                  <a:latin typeface="Calibri" panose="020F0502020204030204" pitchFamily="34" charset="0"/>
                  <a:ea typeface="굴림" pitchFamily="34" charset="-127"/>
                  <a:cs typeface="Arial" panose="020B0604020202020204" pitchFamily="34" charset="0"/>
                </a:rPr>
                <a:t>2</a:t>
              </a:r>
              <a:r>
                <a:rPr lang="en-US" altLang="ko-KR" sz="2800" b="1" dirty="0">
                  <a:solidFill>
                    <a:schemeClr val="bg1"/>
                  </a:solidFill>
                  <a:latin typeface="Calibri" panose="020F0502020204030204" pitchFamily="34" charset="0"/>
                  <a:ea typeface="굴림" pitchFamily="34" charset="-127"/>
                  <a:cs typeface="Arial" panose="020B0604020202020204" pitchFamily="34" charset="0"/>
                </a:rPr>
                <a:t> </a:t>
              </a:r>
            </a:p>
            <a:p>
              <a:pPr algn="ctr"/>
              <a:r>
                <a:rPr lang="en-US" altLang="ko-KR" sz="2800" b="1" dirty="0">
                  <a:solidFill>
                    <a:schemeClr val="bg1"/>
                  </a:solidFill>
                  <a:latin typeface="Calibri" panose="020F0502020204030204" pitchFamily="34" charset="0"/>
                  <a:ea typeface="굴림" pitchFamily="34" charset="-127"/>
                  <a:cs typeface="Arial" panose="020B0604020202020204" pitchFamily="34" charset="0"/>
                </a:rPr>
                <a:t>            Department of Internal Medicine, Korea University </a:t>
              </a:r>
              <a:r>
                <a:rPr lang="en-US" altLang="ko-KR" sz="2800" b="1" dirty="0">
                  <a:solidFill>
                    <a:schemeClr val="bg1"/>
                  </a:solidFill>
                  <a:latin typeface="Calibri" panose="020F0502020204030204" pitchFamily="34" charset="0"/>
                </a:rPr>
                <a:t>College</a:t>
              </a:r>
              <a:r>
                <a:rPr lang="en-US" altLang="ko-KR" sz="2800" b="1" dirty="0">
                  <a:solidFill>
                    <a:schemeClr val="bg1"/>
                  </a:solidFill>
                  <a:latin typeface="Calibri" panose="020F0502020204030204" pitchFamily="34" charset="0"/>
                  <a:ea typeface="굴림" pitchFamily="34" charset="-127"/>
                  <a:cs typeface="Arial" panose="020B0604020202020204" pitchFamily="34" charset="0"/>
                </a:rPr>
                <a:t> of Medicine, </a:t>
              </a:r>
              <a:r>
                <a:rPr lang="en-US" altLang="ko-KR" sz="2800" b="1" dirty="0" err="1">
                  <a:solidFill>
                    <a:schemeClr val="bg1"/>
                  </a:solidFill>
                  <a:latin typeface="Calibri" panose="020F0502020204030204" pitchFamily="34" charset="0"/>
                  <a:ea typeface="굴림" pitchFamily="34" charset="-127"/>
                  <a:cs typeface="Arial" panose="020B0604020202020204" pitchFamily="34" charset="0"/>
                </a:rPr>
                <a:t>Guro</a:t>
              </a:r>
              <a:r>
                <a:rPr lang="en-US" altLang="ko-KR" sz="2800" b="1" dirty="0">
                  <a:solidFill>
                    <a:schemeClr val="bg1"/>
                  </a:solidFill>
                  <a:latin typeface="Calibri" panose="020F0502020204030204" pitchFamily="34" charset="0"/>
                  <a:ea typeface="굴림" pitchFamily="34" charset="-127"/>
                  <a:cs typeface="Arial" panose="020B0604020202020204" pitchFamily="34" charset="0"/>
                </a:rPr>
                <a:t> Hospital</a:t>
              </a:r>
              <a:r>
                <a:rPr lang="en-US" altLang="ko-KR" sz="2800" b="1" baseline="30000" dirty="0">
                  <a:solidFill>
                    <a:schemeClr val="bg1"/>
                  </a:solidFill>
                  <a:latin typeface="Calibri" panose="020F0502020204030204" pitchFamily="34" charset="0"/>
                  <a:ea typeface="굴림" pitchFamily="34" charset="-127"/>
                  <a:cs typeface="Arial" panose="020B0604020202020204" pitchFamily="34" charset="0"/>
                </a:rPr>
                <a:t>1</a:t>
              </a:r>
              <a:r>
                <a:rPr lang="en-US" altLang="ko-KR" sz="2800" b="1" dirty="0">
                  <a:solidFill>
                    <a:schemeClr val="bg1"/>
                  </a:solidFill>
                  <a:latin typeface="Calibri" panose="020F0502020204030204" pitchFamily="34" charset="0"/>
                  <a:ea typeface="굴림" pitchFamily="34" charset="-127"/>
                  <a:cs typeface="Arial" panose="020B0604020202020204" pitchFamily="34" charset="0"/>
                </a:rPr>
                <a:t>; </a:t>
              </a:r>
            </a:p>
            <a:p>
              <a:pPr algn="ctr"/>
              <a:r>
                <a:rPr lang="en-US" altLang="ko-KR" sz="2800" b="1" dirty="0">
                  <a:solidFill>
                    <a:schemeClr val="bg1"/>
                  </a:solidFill>
                  <a:latin typeface="Calibri" panose="020F0502020204030204" pitchFamily="34" charset="0"/>
                  <a:ea typeface="굴림" pitchFamily="34" charset="-127"/>
                  <a:cs typeface="Arial" panose="020B0604020202020204" pitchFamily="34" charset="0"/>
                </a:rPr>
                <a:t>        School of Civil, Environmental and Architectural Engineering, Korea University</a:t>
              </a:r>
              <a:r>
                <a:rPr lang="en-US" altLang="ko-KR" sz="2800" b="1" baseline="30000" dirty="0">
                  <a:solidFill>
                    <a:schemeClr val="bg1"/>
                  </a:solidFill>
                  <a:latin typeface="Calibri" panose="020F0502020204030204" pitchFamily="34" charset="0"/>
                  <a:ea typeface="굴림" pitchFamily="34" charset="-127"/>
                  <a:cs typeface="Arial" panose="020B0604020202020204" pitchFamily="34" charset="0"/>
                </a:rPr>
                <a:t>2</a:t>
              </a:r>
            </a:p>
          </p:txBody>
        </p:sp>
        <p:pic>
          <p:nvPicPr>
            <p:cNvPr id="82" name="Picture 1755" descr="02"/>
            <p:cNvPicPr preferRelativeResize="0">
              <a:picLocks noChangeArrowheads="1"/>
            </p:cNvPicPr>
            <p:nvPr/>
          </p:nvPicPr>
          <p:blipFill>
            <a:blip r:embed="rId3" cstate="print"/>
            <a:srcRect/>
            <a:stretch>
              <a:fillRect/>
            </a:stretch>
          </p:blipFill>
          <p:spPr bwMode="auto">
            <a:xfrm>
              <a:off x="1526870" y="1877575"/>
              <a:ext cx="1450054" cy="1384150"/>
            </a:xfrm>
            <a:prstGeom prst="rect">
              <a:avLst/>
            </a:prstGeom>
            <a:noFill/>
          </p:spPr>
        </p:pic>
        <p:sp>
          <p:nvSpPr>
            <p:cNvPr id="2" name="TextBox 1"/>
            <p:cNvSpPr txBox="1"/>
            <p:nvPr/>
          </p:nvSpPr>
          <p:spPr>
            <a:xfrm>
              <a:off x="2605018" y="1755999"/>
              <a:ext cx="10355299" cy="1652600"/>
            </a:xfrm>
            <a:prstGeom prst="rect">
              <a:avLst/>
            </a:prstGeom>
            <a:noFill/>
          </p:spPr>
          <p:txBody>
            <a:bodyPr wrap="square" rtlCol="0">
              <a:spAutoFit/>
            </a:bodyPr>
            <a:lstStyle/>
            <a:p>
              <a:pPr algn="ctr"/>
              <a:r>
                <a:rPr lang="en-US" altLang="ko-KR" sz="4000" b="1" dirty="0">
                  <a:solidFill>
                    <a:srgbClr val="FFFF00"/>
                  </a:solidFill>
                  <a:latin typeface="Calibri" panose="020F0502020204030204" pitchFamily="34" charset="0"/>
                </a:rPr>
                <a:t>Linoleic acid co-treatment inhibits bacterial biofilm formation (S. aureus and P aeruginosa) in continuous ambulatory peritoneal dialysis (CAPD) catheter</a:t>
              </a:r>
            </a:p>
          </p:txBody>
        </p:sp>
      </p:grpSp>
      <p:grpSp>
        <p:nvGrpSpPr>
          <p:cNvPr id="5" name="그룹 4"/>
          <p:cNvGrpSpPr/>
          <p:nvPr/>
        </p:nvGrpSpPr>
        <p:grpSpPr>
          <a:xfrm>
            <a:off x="236877" y="13247270"/>
            <a:ext cx="7034171" cy="15545123"/>
            <a:chOff x="423041" y="12023948"/>
            <a:chExt cx="6595095" cy="16339596"/>
          </a:xfrm>
        </p:grpSpPr>
        <p:grpSp>
          <p:nvGrpSpPr>
            <p:cNvPr id="14" name="그룹 13"/>
            <p:cNvGrpSpPr/>
            <p:nvPr/>
          </p:nvGrpSpPr>
          <p:grpSpPr>
            <a:xfrm>
              <a:off x="429364" y="12023948"/>
              <a:ext cx="6574977" cy="5136356"/>
              <a:chOff x="559432" y="7086329"/>
              <a:chExt cx="13418445" cy="6351937"/>
            </a:xfrm>
          </p:grpSpPr>
          <p:pic>
            <p:nvPicPr>
              <p:cNvPr id="16" name="Picture 1" descr="biofilm inihbition.jpg">
                <a:extLst>
                  <a:ext uri="{FF2B5EF4-FFF2-40B4-BE49-F238E27FC236}">
                    <a16:creationId xmlns="" xmlns:a16="http://schemas.microsoft.com/office/drawing/2014/main" id="{883AB1CF-BADD-4005-9556-6BA5861A807F}"/>
                  </a:ext>
                </a:extLst>
              </p:cNvPr>
              <p:cNvPicPr>
                <a:picLocks noChangeAspect="1"/>
              </p:cNvPicPr>
              <p:nvPr/>
            </p:nvPicPr>
            <p:blipFill rotWithShape="1">
              <a:blip r:embed="rId4">
                <a:extLst>
                  <a:ext uri="{28A0092B-C50C-407E-A947-70E740481C1C}">
                    <a14:useLocalDpi xmlns:a14="http://schemas.microsoft.com/office/drawing/2010/main" val="0"/>
                  </a:ext>
                </a:extLst>
              </a:blip>
              <a:srcRect t="6010" r="6648" b="7978"/>
              <a:stretch/>
            </p:blipFill>
            <p:spPr>
              <a:xfrm>
                <a:off x="720327" y="7629879"/>
                <a:ext cx="13257550" cy="3966775"/>
              </a:xfrm>
              <a:prstGeom prst="rect">
                <a:avLst/>
              </a:prstGeom>
            </p:spPr>
          </p:pic>
          <p:sp>
            <p:nvSpPr>
              <p:cNvPr id="17" name="Rectangle 221"/>
              <p:cNvSpPr>
                <a:spLocks noChangeArrowheads="1"/>
              </p:cNvSpPr>
              <p:nvPr/>
            </p:nvSpPr>
            <p:spPr bwMode="auto">
              <a:xfrm>
                <a:off x="559432" y="7086329"/>
                <a:ext cx="13338965" cy="6351937"/>
              </a:xfrm>
              <a:prstGeom prst="rect">
                <a:avLst/>
              </a:prstGeom>
              <a:noFill/>
              <a:ln w="9525">
                <a:solidFill>
                  <a:srgbClr val="8B1336"/>
                </a:solidFill>
                <a:miter lim="800000"/>
                <a:headEnd/>
                <a:tailEnd/>
              </a:ln>
              <a:effectLst/>
            </p:spPr>
            <p:txBody>
              <a:bodyPr wrap="none" anchor="ctr"/>
              <a:lstStyle/>
              <a:p>
                <a:endParaRPr lang="ko-KR" altLang="en-US" sz="3271">
                  <a:latin typeface="Arial" panose="020B0604020202020204" pitchFamily="34" charset="0"/>
                  <a:cs typeface="Arial" panose="020B0604020202020204" pitchFamily="34" charset="0"/>
                </a:endParaRPr>
              </a:p>
            </p:txBody>
          </p:sp>
          <p:sp>
            <p:nvSpPr>
              <p:cNvPr id="18" name="Rectangle 7"/>
              <p:cNvSpPr>
                <a:spLocks noChangeArrowheads="1"/>
              </p:cNvSpPr>
              <p:nvPr/>
            </p:nvSpPr>
            <p:spPr bwMode="auto">
              <a:xfrm>
                <a:off x="559434" y="7086330"/>
                <a:ext cx="13325613" cy="399881"/>
              </a:xfrm>
              <a:prstGeom prst="rect">
                <a:avLst/>
              </a:prstGeom>
              <a:solidFill>
                <a:srgbClr val="8B1336"/>
              </a:solidFill>
              <a:ln w="9525">
                <a:noFill/>
                <a:miter lim="800000"/>
                <a:headEnd/>
                <a:tailEnd/>
              </a:ln>
            </p:spPr>
            <p:txBody>
              <a:bodyPr/>
              <a:lstStyle/>
              <a:p>
                <a:r>
                  <a:rPr lang="en-US" altLang="ko-KR" sz="2000" b="1" dirty="0">
                    <a:solidFill>
                      <a:srgbClr val="FFFFFF"/>
                    </a:solidFill>
                    <a:latin typeface="Arial" panose="020B0604020202020204" pitchFamily="34" charset="0"/>
                    <a:ea typeface="굴림" pitchFamily="34" charset="-127"/>
                    <a:cs typeface="Arial" panose="020B0604020202020204" pitchFamily="34" charset="0"/>
                  </a:rPr>
                  <a:t>Screening of active ingredients for using biofilm inhibitors</a:t>
                </a:r>
                <a:endParaRPr lang="ko-KR" altLang="en-US" sz="2000" dirty="0">
                  <a:latin typeface="Arial" panose="020B0604020202020204" pitchFamily="34" charset="0"/>
                  <a:cs typeface="Arial" panose="020B0604020202020204" pitchFamily="34" charset="0"/>
                </a:endParaRPr>
              </a:p>
            </p:txBody>
          </p:sp>
          <p:sp>
            <p:nvSpPr>
              <p:cNvPr id="19" name="Text Box 580"/>
              <p:cNvSpPr txBox="1">
                <a:spLocks noChangeArrowheads="1"/>
              </p:cNvSpPr>
              <p:nvPr/>
            </p:nvSpPr>
            <p:spPr bwMode="auto">
              <a:xfrm>
                <a:off x="720328" y="11778303"/>
                <a:ext cx="13083087" cy="1608274"/>
              </a:xfrm>
              <a:prstGeom prst="rect">
                <a:avLst/>
              </a:prstGeom>
              <a:noFill/>
              <a:ln w="9525">
                <a:noFill/>
                <a:miter lim="800000"/>
                <a:headEnd/>
                <a:tailEnd/>
              </a:ln>
              <a:effectLst/>
            </p:spPr>
            <p:txBody>
              <a:bodyPr wrap="square">
                <a:spAutoFit/>
              </a:bodyPr>
              <a:lstStyle/>
              <a:p>
                <a:pPr algn="just"/>
                <a:r>
                  <a:rPr lang="en-US" altLang="zh-CN" sz="1800" b="1" dirty="0">
                    <a:latin typeface="Calibri" panose="020F0502020204030204" pitchFamily="34" charset="0"/>
                    <a:ea typeface="宋体" pitchFamily="2" charset="-122"/>
                    <a:cs typeface="Arial" panose="020B0604020202020204" pitchFamily="34" charset="0"/>
                  </a:rPr>
                  <a:t>The components of ginger extract which showed inhibitory effect on biofilm formation were chosen from previous studies. </a:t>
                </a:r>
              </a:p>
              <a:p>
                <a:pPr marL="325124" indent="-325124" algn="just">
                  <a:buAutoNum type="arabicPeriod"/>
                </a:pPr>
                <a:r>
                  <a:rPr lang="en-US" altLang="zh-CN" sz="1280" dirty="0">
                    <a:latin typeface="Calibri" panose="020F0502020204030204" pitchFamily="34" charset="0"/>
                    <a:ea typeface="宋体" pitchFamily="2" charset="-122"/>
                  </a:rPr>
                  <a:t>Kim et al, 2015, Scientific reports 5, 8656</a:t>
                </a:r>
              </a:p>
              <a:p>
                <a:pPr marL="325124" indent="-325124" algn="just">
                  <a:buAutoNum type="arabicPeriod"/>
                </a:pPr>
                <a:r>
                  <a:rPr lang="en-US" altLang="zh-CN" sz="1280" dirty="0">
                    <a:latin typeface="Calibri" panose="020F0502020204030204" pitchFamily="34" charset="0"/>
                    <a:ea typeface="宋体" pitchFamily="2" charset="-122"/>
                  </a:rPr>
                  <a:t>Kim et al, 2016, Scientific reports 6, 25318 </a:t>
                </a:r>
              </a:p>
              <a:p>
                <a:pPr marL="325124" indent="-325124" algn="just">
                  <a:buAutoNum type="arabicPeriod"/>
                </a:pPr>
                <a:r>
                  <a:rPr lang="en-US" altLang="zh-CN" sz="1280" dirty="0">
                    <a:latin typeface="Calibri" panose="020F0502020204030204" pitchFamily="34" charset="0"/>
                    <a:ea typeface="宋体" pitchFamily="2" charset="-122"/>
                  </a:rPr>
                  <a:t>Choi et al, 2017, Journal of medicinal chemistry, 60(23), 9821-9837</a:t>
                </a:r>
                <a:endParaRPr lang="en-US" altLang="zh-CN" sz="1564" b="1" dirty="0">
                  <a:latin typeface="Calibri" panose="020F0502020204030204" pitchFamily="34" charset="0"/>
                  <a:ea typeface="宋体" pitchFamily="2" charset="-122"/>
                  <a:cs typeface="Arial" panose="020B0604020202020204" pitchFamily="34" charset="0"/>
                </a:endParaRPr>
              </a:p>
            </p:txBody>
          </p:sp>
        </p:grpSp>
        <p:grpSp>
          <p:nvGrpSpPr>
            <p:cNvPr id="26" name="그룹 25"/>
            <p:cNvGrpSpPr/>
            <p:nvPr/>
          </p:nvGrpSpPr>
          <p:grpSpPr>
            <a:xfrm>
              <a:off x="433951" y="17294007"/>
              <a:ext cx="6570389" cy="5497390"/>
              <a:chOff x="28570089" y="7081404"/>
              <a:chExt cx="8194096" cy="6840101"/>
            </a:xfrm>
          </p:grpSpPr>
          <p:sp>
            <p:nvSpPr>
              <p:cNvPr id="27" name="Rectangle 221"/>
              <p:cNvSpPr>
                <a:spLocks noChangeArrowheads="1"/>
              </p:cNvSpPr>
              <p:nvPr/>
            </p:nvSpPr>
            <p:spPr bwMode="auto">
              <a:xfrm>
                <a:off x="28570089" y="7081404"/>
                <a:ext cx="8194096" cy="6840101"/>
              </a:xfrm>
              <a:prstGeom prst="rect">
                <a:avLst/>
              </a:prstGeom>
              <a:noFill/>
              <a:ln w="9525">
                <a:solidFill>
                  <a:srgbClr val="8B1336"/>
                </a:solidFill>
                <a:miter lim="800000"/>
                <a:headEnd/>
                <a:tailEnd/>
              </a:ln>
              <a:effectLst/>
            </p:spPr>
            <p:txBody>
              <a:bodyPr wrap="none" anchor="ctr"/>
              <a:lstStyle/>
              <a:p>
                <a:endParaRPr lang="ko-KR" altLang="en-US" sz="3271">
                  <a:latin typeface="Arial" panose="020B0604020202020204" pitchFamily="34" charset="0"/>
                  <a:cs typeface="Arial" panose="020B0604020202020204" pitchFamily="34" charset="0"/>
                </a:endParaRPr>
              </a:p>
            </p:txBody>
          </p:sp>
          <p:sp>
            <p:nvSpPr>
              <p:cNvPr id="28" name="Rectangle 7"/>
              <p:cNvSpPr>
                <a:spLocks noChangeArrowheads="1"/>
              </p:cNvSpPr>
              <p:nvPr/>
            </p:nvSpPr>
            <p:spPr bwMode="auto">
              <a:xfrm>
                <a:off x="28608509" y="7081404"/>
                <a:ext cx="8138622" cy="853924"/>
              </a:xfrm>
              <a:prstGeom prst="rect">
                <a:avLst/>
              </a:prstGeom>
              <a:solidFill>
                <a:srgbClr val="8B1336"/>
              </a:solidFill>
              <a:ln w="9525">
                <a:noFill/>
                <a:miter lim="800000"/>
                <a:headEnd/>
                <a:tailEnd/>
              </a:ln>
            </p:spPr>
            <p:txBody>
              <a:bodyPr/>
              <a:lstStyle/>
              <a:p>
                <a:r>
                  <a:rPr lang="en-US" altLang="ko-KR" sz="2000" b="1" dirty="0">
                    <a:solidFill>
                      <a:srgbClr val="FFFFFF"/>
                    </a:solidFill>
                    <a:latin typeface="Arial" panose="020B0604020202020204" pitchFamily="34" charset="0"/>
                    <a:ea typeface="굴림" pitchFamily="34" charset="-127"/>
                    <a:cs typeface="Arial" panose="020B0604020202020204" pitchFamily="34" charset="0"/>
                  </a:rPr>
                  <a:t>Biofilm inhibition cause by S. aureus and P. aeruginosa with 0 - 100 </a:t>
                </a:r>
                <a:r>
                  <a:rPr lang="en-US" altLang="ko-KR" sz="2000" b="1" dirty="0" err="1">
                    <a:solidFill>
                      <a:srgbClr val="FFFFFF"/>
                    </a:solidFill>
                    <a:latin typeface="Symbol" panose="05050102010706020507" pitchFamily="18" charset="2"/>
                    <a:ea typeface="굴림" pitchFamily="34" charset="-127"/>
                    <a:cs typeface="Arial" panose="020B0604020202020204" pitchFamily="34" charset="0"/>
                  </a:rPr>
                  <a:t>m</a:t>
                </a:r>
                <a:r>
                  <a:rPr lang="en-US" altLang="ko-KR" sz="2000" b="1" dirty="0" err="1">
                    <a:solidFill>
                      <a:srgbClr val="FFFFFF"/>
                    </a:solidFill>
                    <a:latin typeface="Arial" panose="020B0604020202020204" pitchFamily="34" charset="0"/>
                    <a:ea typeface="굴림" pitchFamily="34" charset="-127"/>
                    <a:cs typeface="Arial" panose="020B0604020202020204" pitchFamily="34" charset="0"/>
                  </a:rPr>
                  <a:t>M</a:t>
                </a:r>
                <a:r>
                  <a:rPr lang="en-US" altLang="ko-KR" sz="2000" b="1" dirty="0">
                    <a:solidFill>
                      <a:srgbClr val="FFFFFF"/>
                    </a:solidFill>
                    <a:latin typeface="Arial" panose="020B0604020202020204" pitchFamily="34" charset="0"/>
                    <a:ea typeface="굴림" pitchFamily="34" charset="-127"/>
                    <a:cs typeface="Arial" panose="020B0604020202020204" pitchFamily="34" charset="0"/>
                  </a:rPr>
                  <a:t> various ginger extracts and LAE</a:t>
                </a:r>
                <a:endParaRPr lang="ko-KR" altLang="en-US" sz="2000" dirty="0">
                  <a:latin typeface="Arial" panose="020B0604020202020204" pitchFamily="34" charset="0"/>
                  <a:cs typeface="Arial" panose="020B0604020202020204" pitchFamily="34" charset="0"/>
                </a:endParaRPr>
              </a:p>
            </p:txBody>
          </p:sp>
        </p:grpSp>
        <p:pic>
          <p:nvPicPr>
            <p:cNvPr id="29"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r="74016" b="90005"/>
            <a:stretch/>
          </p:blipFill>
          <p:spPr bwMode="auto">
            <a:xfrm>
              <a:off x="483586" y="18024381"/>
              <a:ext cx="2683871" cy="3582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52196" r="21476" b="92183"/>
            <a:stretch/>
          </p:blipFill>
          <p:spPr bwMode="auto">
            <a:xfrm>
              <a:off x="3945199" y="18026752"/>
              <a:ext cx="2719402" cy="2801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55067" t="14363" r="4359"/>
            <a:stretch/>
          </p:blipFill>
          <p:spPr bwMode="auto">
            <a:xfrm>
              <a:off x="3946950" y="18331307"/>
              <a:ext cx="2989608" cy="26669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t="14088" r="55167"/>
            <a:stretch/>
          </p:blipFill>
          <p:spPr bwMode="auto">
            <a:xfrm>
              <a:off x="508203" y="18357300"/>
              <a:ext cx="3374218" cy="26111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Text Box 580"/>
            <p:cNvSpPr txBox="1">
              <a:spLocks noChangeArrowheads="1"/>
            </p:cNvSpPr>
            <p:nvPr/>
          </p:nvSpPr>
          <p:spPr bwMode="auto">
            <a:xfrm>
              <a:off x="550274" y="20880317"/>
              <a:ext cx="6415123" cy="1843985"/>
            </a:xfrm>
            <a:prstGeom prst="rect">
              <a:avLst/>
            </a:prstGeom>
            <a:noFill/>
            <a:ln w="9525">
              <a:noFill/>
              <a:miter lim="800000"/>
              <a:headEnd/>
              <a:tailEnd/>
            </a:ln>
            <a:effectLst/>
          </p:spPr>
          <p:txBody>
            <a:bodyPr wrap="square">
              <a:spAutoFit/>
            </a:bodyPr>
            <a:lstStyle/>
            <a:p>
              <a:pPr algn="just"/>
              <a:r>
                <a:rPr lang="en-US" altLang="zh-CN" sz="1800" b="1" dirty="0">
                  <a:latin typeface="Calibri" panose="020F0502020204030204" pitchFamily="34" charset="0"/>
                  <a:ea typeface="宋体" pitchFamily="2" charset="-122"/>
                  <a:cs typeface="Arial" panose="020B0604020202020204" pitchFamily="34" charset="0"/>
                </a:rPr>
                <a:t>All three components from ginger extract (6-gingerol, </a:t>
              </a:r>
              <a:r>
                <a:rPr lang="en-US" altLang="zh-CN" sz="1800" b="1" dirty="0" err="1">
                  <a:latin typeface="Calibri" panose="020F0502020204030204" pitchFamily="34" charset="0"/>
                  <a:ea typeface="宋体" pitchFamily="2" charset="-122"/>
                  <a:cs typeface="Arial" panose="020B0604020202020204" pitchFamily="34" charset="0"/>
                </a:rPr>
                <a:t>Raffinose</a:t>
              </a:r>
              <a:r>
                <a:rPr lang="en-US" altLang="zh-CN" sz="1800" b="1" dirty="0">
                  <a:latin typeface="Calibri" panose="020F0502020204030204" pitchFamily="34" charset="0"/>
                  <a:ea typeface="宋体" pitchFamily="2" charset="-122"/>
                  <a:cs typeface="Arial" panose="020B0604020202020204" pitchFamily="34" charset="0"/>
                </a:rPr>
                <a:t>, and Linoleic acid) and </a:t>
              </a:r>
              <a:r>
                <a:rPr lang="en-US" altLang="ko-KR" sz="1800" b="1" dirty="0" err="1">
                  <a:latin typeface="Calibri" panose="020F0502020204030204" pitchFamily="34" charset="0"/>
                  <a:cs typeface="Calibri" panose="020F0502020204030204" pitchFamily="34" charset="0"/>
                </a:rPr>
                <a:t>Lauroyl</a:t>
              </a:r>
              <a:r>
                <a:rPr lang="en-US" altLang="ko-KR" sz="1800" b="1" dirty="0">
                  <a:latin typeface="Calibri" panose="020F0502020204030204" pitchFamily="34" charset="0"/>
                  <a:cs typeface="Calibri" panose="020F0502020204030204" pitchFamily="34" charset="0"/>
                </a:rPr>
                <a:t> </a:t>
              </a:r>
              <a:r>
                <a:rPr lang="en-US" altLang="ko-KR" sz="1800" b="1" dirty="0" err="1">
                  <a:latin typeface="Calibri" panose="020F0502020204030204" pitchFamily="34" charset="0"/>
                  <a:cs typeface="Calibri" panose="020F0502020204030204" pitchFamily="34" charset="0"/>
                </a:rPr>
                <a:t>Arginate</a:t>
              </a:r>
              <a:r>
                <a:rPr lang="en-US" altLang="ko-KR" sz="1800" b="1" dirty="0">
                  <a:latin typeface="Calibri" panose="020F0502020204030204" pitchFamily="34" charset="0"/>
                  <a:cs typeface="Calibri" panose="020F0502020204030204" pitchFamily="34" charset="0"/>
                </a:rPr>
                <a:t> Ethyl (LAE), known as a bio-friendly preservative showed biofilm inhibition effect.</a:t>
              </a:r>
            </a:p>
            <a:p>
              <a:pPr algn="just"/>
              <a:r>
                <a:rPr lang="en-US" altLang="zh-CN" sz="1800" b="1" dirty="0">
                  <a:latin typeface="Calibri" panose="020F0502020204030204" pitchFamily="34" charset="0"/>
                  <a:ea typeface="宋体" pitchFamily="2" charset="-122"/>
                  <a:cs typeface="Arial" panose="020B0604020202020204" pitchFamily="34" charset="0"/>
                </a:rPr>
                <a:t>Linoleic acid was chosen as a key molecule, because it showed the strongest effect among ginger extract, and natural ingredient, which was expected to have minimal cytotoxicity. </a:t>
              </a:r>
            </a:p>
          </p:txBody>
        </p:sp>
        <p:sp>
          <p:nvSpPr>
            <p:cNvPr id="35" name="Rectangle 221"/>
            <p:cNvSpPr>
              <a:spLocks noChangeArrowheads="1"/>
            </p:cNvSpPr>
            <p:nvPr/>
          </p:nvSpPr>
          <p:spPr bwMode="auto">
            <a:xfrm>
              <a:off x="429364" y="22907570"/>
              <a:ext cx="6588772" cy="5390186"/>
            </a:xfrm>
            <a:prstGeom prst="rect">
              <a:avLst/>
            </a:prstGeom>
            <a:noFill/>
            <a:ln w="9525">
              <a:solidFill>
                <a:srgbClr val="8B1336"/>
              </a:solidFill>
              <a:miter lim="800000"/>
              <a:headEnd/>
              <a:tailEnd/>
            </a:ln>
            <a:effectLst/>
          </p:spPr>
          <p:txBody>
            <a:bodyPr wrap="none" anchor="ctr"/>
            <a:lstStyle/>
            <a:p>
              <a:endParaRPr lang="ko-KR" altLang="en-US" sz="3271">
                <a:latin typeface="Arial" panose="020B0604020202020204" pitchFamily="34" charset="0"/>
                <a:cs typeface="Arial" panose="020B0604020202020204" pitchFamily="34" charset="0"/>
              </a:endParaRPr>
            </a:p>
          </p:txBody>
        </p:sp>
        <p:sp>
          <p:nvSpPr>
            <p:cNvPr id="39" name="TextBox 38"/>
            <p:cNvSpPr txBox="1"/>
            <p:nvPr/>
          </p:nvSpPr>
          <p:spPr>
            <a:xfrm>
              <a:off x="2605113" y="23323436"/>
              <a:ext cx="1706623" cy="326976"/>
            </a:xfrm>
            <a:prstGeom prst="rect">
              <a:avLst/>
            </a:prstGeom>
            <a:noFill/>
          </p:spPr>
          <p:txBody>
            <a:bodyPr wrap="square" rtlCol="0">
              <a:spAutoFit/>
            </a:bodyPr>
            <a:lstStyle/>
            <a:p>
              <a:pPr algn="ctr"/>
              <a:r>
                <a:rPr lang="en-US" altLang="ko-KR" sz="1280" b="1" dirty="0">
                  <a:latin typeface="Arial" panose="020B0604020202020204" pitchFamily="34" charset="0"/>
                  <a:cs typeface="Arial" panose="020B0604020202020204" pitchFamily="34" charset="0"/>
                </a:rPr>
                <a:t>Carbohydrate</a:t>
              </a:r>
              <a:endParaRPr lang="ko-KR" altLang="en-US" sz="1280" b="1" dirty="0">
                <a:latin typeface="Arial" panose="020B0604020202020204" pitchFamily="34" charset="0"/>
                <a:cs typeface="Arial" panose="020B0604020202020204" pitchFamily="34" charset="0"/>
              </a:endParaRPr>
            </a:p>
          </p:txBody>
        </p:sp>
        <p:sp>
          <p:nvSpPr>
            <p:cNvPr id="40" name="TextBox 39"/>
            <p:cNvSpPr txBox="1"/>
            <p:nvPr/>
          </p:nvSpPr>
          <p:spPr>
            <a:xfrm>
              <a:off x="5132359" y="23310147"/>
              <a:ext cx="1449475" cy="326976"/>
            </a:xfrm>
            <a:prstGeom prst="rect">
              <a:avLst/>
            </a:prstGeom>
            <a:noFill/>
          </p:spPr>
          <p:txBody>
            <a:bodyPr wrap="square" rtlCol="0">
              <a:spAutoFit/>
            </a:bodyPr>
            <a:lstStyle/>
            <a:p>
              <a:pPr algn="ctr"/>
              <a:r>
                <a:rPr lang="en-US" altLang="ko-KR" sz="1280" b="1" dirty="0">
                  <a:latin typeface="Arial" panose="020B0604020202020204" pitchFamily="34" charset="0"/>
                  <a:cs typeface="Arial" panose="020B0604020202020204" pitchFamily="34" charset="0"/>
                </a:rPr>
                <a:t>Protein</a:t>
              </a:r>
              <a:endParaRPr lang="ko-KR" altLang="en-US" sz="1280" b="1" dirty="0">
                <a:latin typeface="Arial" panose="020B0604020202020204" pitchFamily="34" charset="0"/>
                <a:cs typeface="Arial" panose="020B0604020202020204" pitchFamily="34" charset="0"/>
              </a:endParaRPr>
            </a:p>
          </p:txBody>
        </p:sp>
        <p:pic>
          <p:nvPicPr>
            <p:cNvPr id="41" name="그림 40"/>
            <p:cNvPicPr>
              <a:picLocks noChangeAspect="1"/>
            </p:cNvPicPr>
            <p:nvPr/>
          </p:nvPicPr>
          <p:blipFill>
            <a:blip r:embed="rId6"/>
            <a:stretch>
              <a:fillRect/>
            </a:stretch>
          </p:blipFill>
          <p:spPr>
            <a:xfrm>
              <a:off x="517298" y="26445610"/>
              <a:ext cx="3286617" cy="1807220"/>
            </a:xfrm>
            <a:prstGeom prst="rect">
              <a:avLst/>
            </a:prstGeom>
          </p:spPr>
        </p:pic>
        <p:sp>
          <p:nvSpPr>
            <p:cNvPr id="43" name="Rectangle 7"/>
            <p:cNvSpPr>
              <a:spLocks noChangeArrowheads="1"/>
            </p:cNvSpPr>
            <p:nvPr/>
          </p:nvSpPr>
          <p:spPr bwMode="auto">
            <a:xfrm>
              <a:off x="423041" y="22907568"/>
              <a:ext cx="6581299" cy="345043"/>
            </a:xfrm>
            <a:prstGeom prst="rect">
              <a:avLst/>
            </a:prstGeom>
            <a:solidFill>
              <a:srgbClr val="8B1336"/>
            </a:solidFill>
            <a:ln w="9525">
              <a:noFill/>
              <a:miter lim="800000"/>
              <a:headEnd/>
              <a:tailEnd/>
            </a:ln>
          </p:spPr>
          <p:txBody>
            <a:bodyPr/>
            <a:lstStyle/>
            <a:p>
              <a:r>
                <a:rPr lang="en-US" altLang="ko-KR" sz="2000" b="1" dirty="0">
                  <a:solidFill>
                    <a:srgbClr val="FFFFFF"/>
                  </a:solidFill>
                  <a:latin typeface="Arial" panose="020B0604020202020204" pitchFamily="34" charset="0"/>
                  <a:ea typeface="굴림" pitchFamily="34" charset="-127"/>
                  <a:cs typeface="Arial" panose="020B0604020202020204" pitchFamily="34" charset="0"/>
                </a:rPr>
                <a:t>Inhibition effect of LA on biofilm formation and EPS production</a:t>
              </a:r>
              <a:endParaRPr lang="ko-KR" altLang="en-US" sz="2000" dirty="0">
                <a:latin typeface="Arial" panose="020B0604020202020204" pitchFamily="34" charset="0"/>
                <a:cs typeface="Arial" panose="020B0604020202020204" pitchFamily="34" charset="0"/>
              </a:endParaRPr>
            </a:p>
          </p:txBody>
        </p:sp>
        <p:sp>
          <p:nvSpPr>
            <p:cNvPr id="44" name="Text Box 580"/>
            <p:cNvSpPr txBox="1">
              <a:spLocks noChangeArrowheads="1"/>
            </p:cNvSpPr>
            <p:nvPr/>
          </p:nvSpPr>
          <p:spPr bwMode="auto">
            <a:xfrm>
              <a:off x="3543892" y="26810713"/>
              <a:ext cx="3388528" cy="1552831"/>
            </a:xfrm>
            <a:prstGeom prst="rect">
              <a:avLst/>
            </a:prstGeom>
            <a:noFill/>
            <a:ln w="9525">
              <a:noFill/>
              <a:miter lim="800000"/>
              <a:headEnd/>
              <a:tailEnd/>
            </a:ln>
            <a:effectLst/>
          </p:spPr>
          <p:txBody>
            <a:bodyPr wrap="square">
              <a:spAutoFit/>
            </a:bodyPr>
            <a:lstStyle/>
            <a:p>
              <a:pPr algn="just"/>
              <a:r>
                <a:rPr lang="en-US" altLang="ko-KR" sz="1800" b="1" dirty="0">
                  <a:latin typeface="Calibri" panose="020F0502020204030204" pitchFamily="34" charset="0"/>
                  <a:cs typeface="Arial" panose="020B0604020202020204" pitchFamily="34" charset="0"/>
                </a:rPr>
                <a:t>Bio-volume of biofilm consist of bacteria and EPS with carbohydrate and protein was reduced by LA treatment in dose-dependent manner</a:t>
              </a:r>
              <a:endParaRPr lang="en-US" altLang="zh-CN" sz="1800" b="1" dirty="0">
                <a:latin typeface="Calibri" panose="020F0502020204030204" pitchFamily="34" charset="0"/>
                <a:ea typeface="宋体" pitchFamily="2" charset="-122"/>
                <a:cs typeface="Arial" panose="020B0604020202020204" pitchFamily="34" charset="0"/>
              </a:endParaRPr>
            </a:p>
          </p:txBody>
        </p:sp>
        <p:grpSp>
          <p:nvGrpSpPr>
            <p:cNvPr id="6" name="그룹 5"/>
            <p:cNvGrpSpPr/>
            <p:nvPr/>
          </p:nvGrpSpPr>
          <p:grpSpPr>
            <a:xfrm>
              <a:off x="429364" y="23598813"/>
              <a:ext cx="6588772" cy="2846795"/>
              <a:chOff x="-36685" y="30366833"/>
              <a:chExt cx="8320673" cy="3542111"/>
            </a:xfrm>
          </p:grpSpPr>
          <p:pic>
            <p:nvPicPr>
              <p:cNvPr id="42" name="그림 41"/>
              <p:cNvPicPr>
                <a:picLocks noChangeAspect="1"/>
              </p:cNvPicPr>
              <p:nvPr/>
            </p:nvPicPr>
            <p:blipFill>
              <a:blip r:embed="rId7"/>
              <a:stretch>
                <a:fillRect/>
              </a:stretch>
            </p:blipFill>
            <p:spPr>
              <a:xfrm>
                <a:off x="8012" y="30366833"/>
                <a:ext cx="8275976" cy="3542111"/>
              </a:xfrm>
              <a:prstGeom prst="rect">
                <a:avLst/>
              </a:prstGeom>
            </p:spPr>
          </p:pic>
          <p:sp>
            <p:nvSpPr>
              <p:cNvPr id="45" name="TextBox 44"/>
              <p:cNvSpPr txBox="1"/>
              <p:nvPr/>
            </p:nvSpPr>
            <p:spPr>
              <a:xfrm>
                <a:off x="-36685" y="30457253"/>
                <a:ext cx="1877160" cy="376092"/>
              </a:xfrm>
              <a:prstGeom prst="rect">
                <a:avLst/>
              </a:prstGeom>
              <a:noFill/>
            </p:spPr>
            <p:txBody>
              <a:bodyPr wrap="square" rtlCol="0">
                <a:spAutoFit/>
              </a:bodyPr>
              <a:lstStyle/>
              <a:p>
                <a:r>
                  <a:rPr lang="en-US" altLang="ko-KR" sz="1138" b="1" dirty="0">
                    <a:solidFill>
                      <a:schemeClr val="bg1"/>
                    </a:solidFill>
                    <a:latin typeface="Arial" panose="020B0604020202020204" pitchFamily="34" charset="0"/>
                    <a:cs typeface="Arial" panose="020B0604020202020204" pitchFamily="34" charset="0"/>
                  </a:rPr>
                  <a:t>  0</a:t>
                </a:r>
                <a:r>
                  <a:rPr lang="en-US" altLang="ko-KR" sz="1138" b="1" dirty="0">
                    <a:solidFill>
                      <a:schemeClr val="bg1"/>
                    </a:solidFill>
                    <a:latin typeface="Symbol" panose="05050102010706020507" pitchFamily="18" charset="2"/>
                    <a:cs typeface="Arial" panose="020B0604020202020204" pitchFamily="34" charset="0"/>
                  </a:rPr>
                  <a:t>m</a:t>
                </a:r>
                <a:r>
                  <a:rPr lang="en-US" altLang="ko-KR" sz="1138" b="1" dirty="0">
                    <a:solidFill>
                      <a:schemeClr val="bg1"/>
                    </a:solidFill>
                    <a:latin typeface="Arial" panose="020B0604020202020204" pitchFamily="34" charset="0"/>
                    <a:cs typeface="Arial" panose="020B0604020202020204" pitchFamily="34" charset="0"/>
                  </a:rPr>
                  <a:t>M LA</a:t>
                </a:r>
                <a:endParaRPr lang="ko-KR" altLang="en-US" sz="1138" b="1" dirty="0">
                  <a:solidFill>
                    <a:schemeClr val="bg1"/>
                  </a:solidFill>
                  <a:latin typeface="Arial" panose="020B0604020202020204" pitchFamily="34" charset="0"/>
                  <a:cs typeface="Arial" panose="020B0604020202020204" pitchFamily="34" charset="0"/>
                </a:endParaRPr>
              </a:p>
            </p:txBody>
          </p:sp>
          <p:sp>
            <p:nvSpPr>
              <p:cNvPr id="46" name="TextBox 45"/>
              <p:cNvSpPr txBox="1"/>
              <p:nvPr/>
            </p:nvSpPr>
            <p:spPr>
              <a:xfrm>
                <a:off x="84587" y="32110076"/>
                <a:ext cx="1872816" cy="376092"/>
              </a:xfrm>
              <a:prstGeom prst="rect">
                <a:avLst/>
              </a:prstGeom>
              <a:noFill/>
            </p:spPr>
            <p:txBody>
              <a:bodyPr wrap="square" rtlCol="0">
                <a:spAutoFit/>
              </a:bodyPr>
              <a:lstStyle/>
              <a:p>
                <a:r>
                  <a:rPr lang="en-US" altLang="ko-KR" sz="1138" b="1" dirty="0">
                    <a:solidFill>
                      <a:schemeClr val="bg1"/>
                    </a:solidFill>
                    <a:latin typeface="Arial" panose="020B0604020202020204" pitchFamily="34" charset="0"/>
                    <a:cs typeface="Arial" panose="020B0604020202020204" pitchFamily="34" charset="0"/>
                  </a:rPr>
                  <a:t>10</a:t>
                </a:r>
                <a:r>
                  <a:rPr lang="en-US" altLang="ko-KR" sz="1138" b="1" dirty="0">
                    <a:solidFill>
                      <a:schemeClr val="bg1"/>
                    </a:solidFill>
                    <a:latin typeface="Symbol" panose="05050102010706020507" pitchFamily="18" charset="2"/>
                    <a:cs typeface="Arial" panose="020B0604020202020204" pitchFamily="34" charset="0"/>
                  </a:rPr>
                  <a:t>m</a:t>
                </a:r>
                <a:r>
                  <a:rPr lang="en-US" altLang="ko-KR" sz="1138" b="1" dirty="0">
                    <a:solidFill>
                      <a:schemeClr val="bg1"/>
                    </a:solidFill>
                    <a:latin typeface="Arial" panose="020B0604020202020204" pitchFamily="34" charset="0"/>
                    <a:cs typeface="Arial" panose="020B0604020202020204" pitchFamily="34" charset="0"/>
                  </a:rPr>
                  <a:t>M LA</a:t>
                </a:r>
                <a:endParaRPr lang="ko-KR" altLang="en-US" sz="1138" b="1" dirty="0">
                  <a:solidFill>
                    <a:schemeClr val="bg1"/>
                  </a:solidFill>
                  <a:latin typeface="Arial" panose="020B0604020202020204" pitchFamily="34" charset="0"/>
                  <a:cs typeface="Arial" panose="020B0604020202020204" pitchFamily="34" charset="0"/>
                </a:endParaRPr>
              </a:p>
            </p:txBody>
          </p:sp>
        </p:grpSp>
      </p:grpSp>
      <p:sp>
        <p:nvSpPr>
          <p:cNvPr id="16385" name="Rectangle 638"/>
          <p:cNvSpPr>
            <a:spLocks noChangeArrowheads="1"/>
          </p:cNvSpPr>
          <p:nvPr/>
        </p:nvSpPr>
        <p:spPr bwMode="auto">
          <a:xfrm>
            <a:off x="7242033" y="10036785"/>
            <a:ext cx="123221" cy="595070"/>
          </a:xfrm>
          <a:prstGeom prst="rect">
            <a:avLst/>
          </a:prstGeom>
          <a:noFill/>
          <a:ln w="9525">
            <a:noFill/>
            <a:miter lim="800000"/>
            <a:headEnd/>
            <a:tailEnd/>
          </a:ln>
        </p:spPr>
        <p:txBody>
          <a:bodyPr wrap="none" lIns="49841" tIns="24921" rIns="49841" bIns="24921" anchor="ctr">
            <a:spAutoFit/>
          </a:bodyPr>
          <a:lstStyle/>
          <a:p>
            <a:pPr algn="ctr"/>
            <a:endParaRPr lang="ko-KR" altLang="en-US" sz="3271"/>
          </a:p>
        </p:txBody>
      </p:sp>
      <p:sp>
        <p:nvSpPr>
          <p:cNvPr id="16387" name="Rectangle 1722"/>
          <p:cNvSpPr>
            <a:spLocks noChangeArrowheads="1"/>
          </p:cNvSpPr>
          <p:nvPr/>
        </p:nvSpPr>
        <p:spPr bwMode="auto">
          <a:xfrm>
            <a:off x="9408649" y="9848980"/>
            <a:ext cx="4725636" cy="3218504"/>
          </a:xfrm>
          <a:prstGeom prst="rect">
            <a:avLst/>
          </a:prstGeom>
          <a:noFill/>
          <a:ln w="9525">
            <a:noFill/>
            <a:miter lim="800000"/>
            <a:headEnd/>
            <a:tailEnd/>
          </a:ln>
        </p:spPr>
        <p:txBody>
          <a:bodyPr lIns="49841" tIns="24921" rIns="49841" bIns="24921"/>
          <a:lstStyle/>
          <a:p>
            <a:pPr marL="47409" indent="-47409" defTabSz="1667224">
              <a:lnSpc>
                <a:spcPct val="105000"/>
              </a:lnSpc>
              <a:spcBef>
                <a:spcPct val="20000"/>
              </a:spcBef>
              <a:buFontTx/>
              <a:buChar char="•"/>
            </a:pPr>
            <a:endParaRPr lang="el-GR" altLang="ko-KR" sz="1067" b="1">
              <a:latin typeface="Times New Roman" pitchFamily="18" charset="0"/>
            </a:endParaRPr>
          </a:p>
        </p:txBody>
      </p:sp>
      <p:sp>
        <p:nvSpPr>
          <p:cNvPr id="48" name="Rectangle 221"/>
          <p:cNvSpPr>
            <a:spLocks noChangeArrowheads="1"/>
          </p:cNvSpPr>
          <p:nvPr/>
        </p:nvSpPr>
        <p:spPr bwMode="auto">
          <a:xfrm>
            <a:off x="7348301" y="4545069"/>
            <a:ext cx="6842501" cy="5323791"/>
          </a:xfrm>
          <a:prstGeom prst="rect">
            <a:avLst/>
          </a:prstGeom>
          <a:noFill/>
          <a:ln w="9525">
            <a:solidFill>
              <a:srgbClr val="8B1336"/>
            </a:solidFill>
            <a:miter lim="800000"/>
            <a:headEnd/>
            <a:tailEnd/>
          </a:ln>
          <a:effectLst/>
        </p:spPr>
        <p:txBody>
          <a:bodyPr wrap="none" anchor="ctr"/>
          <a:lstStyle/>
          <a:p>
            <a:endParaRPr lang="ko-KR" altLang="en-US" sz="3271">
              <a:latin typeface="Arial" panose="020B0604020202020204" pitchFamily="34" charset="0"/>
              <a:cs typeface="Arial" panose="020B0604020202020204" pitchFamily="34" charset="0"/>
            </a:endParaRPr>
          </a:p>
        </p:txBody>
      </p:sp>
      <p:sp>
        <p:nvSpPr>
          <p:cNvPr id="49" name="Rectangle 7"/>
          <p:cNvSpPr>
            <a:spLocks noChangeArrowheads="1"/>
          </p:cNvSpPr>
          <p:nvPr/>
        </p:nvSpPr>
        <p:spPr bwMode="auto">
          <a:xfrm>
            <a:off x="7348301" y="4520322"/>
            <a:ext cx="6842499" cy="355468"/>
          </a:xfrm>
          <a:prstGeom prst="rect">
            <a:avLst/>
          </a:prstGeom>
          <a:solidFill>
            <a:srgbClr val="8B1336"/>
          </a:solidFill>
          <a:ln w="9525">
            <a:noFill/>
            <a:miter lim="800000"/>
            <a:headEnd/>
            <a:tailEnd/>
          </a:ln>
        </p:spPr>
        <p:txBody>
          <a:bodyPr/>
          <a:lstStyle/>
          <a:p>
            <a:r>
              <a:rPr lang="en-US" altLang="ko-KR" sz="2000" b="1" dirty="0">
                <a:solidFill>
                  <a:srgbClr val="FFFFFF"/>
                </a:solidFill>
                <a:latin typeface="Arial" panose="020B0604020202020204" pitchFamily="34" charset="0"/>
                <a:ea typeface="굴림" pitchFamily="34" charset="-127"/>
                <a:cs typeface="Arial" panose="020B0604020202020204" pitchFamily="34" charset="0"/>
              </a:rPr>
              <a:t>Comparisons of motility on the 10 </a:t>
            </a:r>
            <a:r>
              <a:rPr lang="en-US" altLang="ko-KR" sz="2000" b="1" dirty="0" err="1">
                <a:solidFill>
                  <a:srgbClr val="FFFFFF"/>
                </a:solidFill>
                <a:latin typeface="Symbol" panose="05050102010706020507" pitchFamily="18" charset="2"/>
                <a:ea typeface="굴림" pitchFamily="34" charset="-127"/>
                <a:cs typeface="Arial" panose="020B0604020202020204" pitchFamily="34" charset="0"/>
              </a:rPr>
              <a:t>m</a:t>
            </a:r>
            <a:r>
              <a:rPr lang="en-US" altLang="ko-KR" sz="2000" b="1" dirty="0" err="1">
                <a:solidFill>
                  <a:srgbClr val="FFFFFF"/>
                </a:solidFill>
                <a:latin typeface="Arial" panose="020B0604020202020204" pitchFamily="34" charset="0"/>
                <a:ea typeface="굴림" pitchFamily="34" charset="-127"/>
                <a:cs typeface="Arial" panose="020B0604020202020204" pitchFamily="34" charset="0"/>
              </a:rPr>
              <a:t>M</a:t>
            </a:r>
            <a:r>
              <a:rPr lang="en-US" altLang="ko-KR" sz="2000" b="1" dirty="0">
                <a:solidFill>
                  <a:srgbClr val="FFFFFF"/>
                </a:solidFill>
                <a:latin typeface="Arial" panose="020B0604020202020204" pitchFamily="34" charset="0"/>
                <a:ea typeface="굴림" pitchFamily="34" charset="-127"/>
                <a:cs typeface="Arial" panose="020B0604020202020204" pitchFamily="34" charset="0"/>
              </a:rPr>
              <a:t> LA treatments</a:t>
            </a:r>
            <a:endParaRPr lang="ko-KR" altLang="en-US" sz="2000" dirty="0">
              <a:latin typeface="Arial" panose="020B0604020202020204" pitchFamily="34" charset="0"/>
              <a:cs typeface="Arial" panose="020B0604020202020204" pitchFamily="34" charset="0"/>
            </a:endParaRPr>
          </a:p>
        </p:txBody>
      </p:sp>
      <p:sp>
        <p:nvSpPr>
          <p:cNvPr id="52" name="TextBox 51"/>
          <p:cNvSpPr txBox="1"/>
          <p:nvPr/>
        </p:nvSpPr>
        <p:spPr>
          <a:xfrm>
            <a:off x="7374459" y="4895156"/>
            <a:ext cx="2340015" cy="310942"/>
          </a:xfrm>
          <a:prstGeom prst="rect">
            <a:avLst/>
          </a:prstGeom>
          <a:noFill/>
        </p:spPr>
        <p:txBody>
          <a:bodyPr wrap="square" rtlCol="0">
            <a:spAutoFit/>
          </a:bodyPr>
          <a:lstStyle/>
          <a:p>
            <a:pPr algn="ctr"/>
            <a:r>
              <a:rPr lang="en-US" altLang="ko-KR" sz="1280" b="1" dirty="0">
                <a:latin typeface="Arial" panose="020B0604020202020204" pitchFamily="34" charset="0"/>
                <a:cs typeface="Arial" panose="020B0604020202020204" pitchFamily="34" charset="0"/>
              </a:rPr>
              <a:t>Swimming</a:t>
            </a:r>
            <a:endParaRPr lang="ko-KR" altLang="en-US" sz="1280" b="1" dirty="0">
              <a:latin typeface="Arial" panose="020B0604020202020204" pitchFamily="34" charset="0"/>
              <a:cs typeface="Arial" panose="020B0604020202020204" pitchFamily="34" charset="0"/>
            </a:endParaRPr>
          </a:p>
        </p:txBody>
      </p:sp>
      <p:sp>
        <p:nvSpPr>
          <p:cNvPr id="53" name="TextBox 52"/>
          <p:cNvSpPr txBox="1"/>
          <p:nvPr/>
        </p:nvSpPr>
        <p:spPr>
          <a:xfrm>
            <a:off x="9647696" y="4895156"/>
            <a:ext cx="2340015" cy="310942"/>
          </a:xfrm>
          <a:prstGeom prst="rect">
            <a:avLst/>
          </a:prstGeom>
          <a:noFill/>
        </p:spPr>
        <p:txBody>
          <a:bodyPr wrap="square" rtlCol="0">
            <a:spAutoFit/>
          </a:bodyPr>
          <a:lstStyle/>
          <a:p>
            <a:pPr algn="ctr"/>
            <a:r>
              <a:rPr lang="en-US" altLang="ko-KR" sz="1280" b="1" dirty="0">
                <a:latin typeface="Arial" panose="020B0604020202020204" pitchFamily="34" charset="0"/>
                <a:cs typeface="Arial" panose="020B0604020202020204" pitchFamily="34" charset="0"/>
              </a:rPr>
              <a:t>Swarming</a:t>
            </a:r>
            <a:endParaRPr lang="ko-KR" altLang="en-US" sz="1280" b="1" dirty="0">
              <a:latin typeface="Arial" panose="020B0604020202020204" pitchFamily="34" charset="0"/>
              <a:cs typeface="Arial" panose="020B0604020202020204" pitchFamily="34" charset="0"/>
            </a:endParaRPr>
          </a:p>
        </p:txBody>
      </p:sp>
      <p:sp>
        <p:nvSpPr>
          <p:cNvPr id="54" name="TextBox 53"/>
          <p:cNvSpPr txBox="1"/>
          <p:nvPr/>
        </p:nvSpPr>
        <p:spPr>
          <a:xfrm>
            <a:off x="11934915" y="4895156"/>
            <a:ext cx="2340015" cy="310942"/>
          </a:xfrm>
          <a:prstGeom prst="rect">
            <a:avLst/>
          </a:prstGeom>
          <a:noFill/>
        </p:spPr>
        <p:txBody>
          <a:bodyPr wrap="square" rtlCol="0">
            <a:spAutoFit/>
          </a:bodyPr>
          <a:lstStyle/>
          <a:p>
            <a:pPr algn="ctr"/>
            <a:r>
              <a:rPr lang="en-US" altLang="ko-KR" sz="1280" b="1" dirty="0">
                <a:latin typeface="Arial" panose="020B0604020202020204" pitchFamily="34" charset="0"/>
                <a:cs typeface="Arial" panose="020B0604020202020204" pitchFamily="34" charset="0"/>
              </a:rPr>
              <a:t>Twitching</a:t>
            </a:r>
            <a:endParaRPr lang="ko-KR" altLang="en-US" sz="1280" b="1" dirty="0">
              <a:latin typeface="Arial" panose="020B0604020202020204" pitchFamily="34" charset="0"/>
              <a:cs typeface="Arial" panose="020B0604020202020204" pitchFamily="34" charset="0"/>
            </a:endParaRPr>
          </a:p>
        </p:txBody>
      </p:sp>
      <p:sp>
        <p:nvSpPr>
          <p:cNvPr id="55" name="직사각형 54"/>
          <p:cNvSpPr/>
          <p:nvPr/>
        </p:nvSpPr>
        <p:spPr>
          <a:xfrm>
            <a:off x="10622205" y="7709224"/>
            <a:ext cx="3514863" cy="2031325"/>
          </a:xfrm>
          <a:prstGeom prst="rect">
            <a:avLst/>
          </a:prstGeom>
        </p:spPr>
        <p:txBody>
          <a:bodyPr wrap="square">
            <a:spAutoFit/>
          </a:bodyPr>
          <a:lstStyle/>
          <a:p>
            <a:r>
              <a:rPr lang="en-US" altLang="ko-KR" sz="1800" b="1" dirty="0">
                <a:latin typeface="Calibri" panose="020F0502020204030204" pitchFamily="34" charset="0"/>
                <a:cs typeface="Arial" panose="020B0604020202020204" pitchFamily="34" charset="0"/>
              </a:rPr>
              <a:t>The change of motility under 10 µM linoleic acid. </a:t>
            </a:r>
            <a:r>
              <a:rPr lang="en-US" altLang="ko-KR" sz="1800" b="1" dirty="0" smtClean="0">
                <a:latin typeface="Calibri" panose="020F0502020204030204" pitchFamily="34" charset="0"/>
                <a:cs typeface="Arial" panose="020B0604020202020204" pitchFamily="34" charset="0"/>
              </a:rPr>
              <a:t>(</a:t>
            </a:r>
            <a:r>
              <a:rPr lang="en-US" altLang="ko-KR" sz="1800" b="1" dirty="0">
                <a:latin typeface="Calibri" panose="020F0502020204030204" pitchFamily="34" charset="0"/>
                <a:cs typeface="Arial" panose="020B0604020202020204" pitchFamily="34" charset="0"/>
              </a:rPr>
              <a:t>Upper) Representative swimming</a:t>
            </a:r>
            <a:r>
              <a:rPr lang="en-US" altLang="ko-KR" sz="1800" b="1" dirty="0" smtClean="0">
                <a:latin typeface="Calibri" panose="020F0502020204030204" pitchFamily="34" charset="0"/>
                <a:cs typeface="Arial" panose="020B0604020202020204" pitchFamily="34" charset="0"/>
              </a:rPr>
              <a:t>/ swarming  </a:t>
            </a:r>
            <a:r>
              <a:rPr lang="en-US" altLang="ko-KR" sz="1800" b="1" dirty="0">
                <a:latin typeface="Calibri" panose="020F0502020204030204" pitchFamily="34" charset="0"/>
                <a:cs typeface="Arial" panose="020B0604020202020204" pitchFamily="34" charset="0"/>
              </a:rPr>
              <a:t>/twitching agar plates. </a:t>
            </a:r>
          </a:p>
          <a:p>
            <a:r>
              <a:rPr lang="en-US" altLang="ko-KR" sz="1800" b="1" dirty="0">
                <a:latin typeface="Calibri" panose="020F0502020204030204" pitchFamily="34" charset="0"/>
                <a:cs typeface="Arial" panose="020B0604020202020204" pitchFamily="34" charset="0"/>
              </a:rPr>
              <a:t>(Lower) The length of dendrites generated by swimming/ swarming /twitching motility. </a:t>
            </a:r>
            <a:endParaRPr lang="ko-KR" altLang="en-US" sz="1800" b="1" dirty="0">
              <a:latin typeface="Calibri" panose="020F0502020204030204" pitchFamily="34" charset="0"/>
              <a:cs typeface="Arial" panose="020B0604020202020204" pitchFamily="34" charset="0"/>
            </a:endParaRPr>
          </a:p>
        </p:txBody>
      </p:sp>
      <p:pic>
        <p:nvPicPr>
          <p:cNvPr id="56" name="그림 55"/>
          <p:cNvPicPr>
            <a:picLocks noChangeAspect="1"/>
          </p:cNvPicPr>
          <p:nvPr/>
        </p:nvPicPr>
        <p:blipFill>
          <a:blip r:embed="rId8"/>
          <a:stretch>
            <a:fillRect/>
          </a:stretch>
        </p:blipFill>
        <p:spPr>
          <a:xfrm>
            <a:off x="7412485" y="7485279"/>
            <a:ext cx="3209720" cy="2343493"/>
          </a:xfrm>
          <a:prstGeom prst="rect">
            <a:avLst/>
          </a:prstGeom>
        </p:spPr>
      </p:pic>
      <p:pic>
        <p:nvPicPr>
          <p:cNvPr id="57" name="그림 56"/>
          <p:cNvPicPr>
            <a:picLocks noChangeAspect="1"/>
          </p:cNvPicPr>
          <p:nvPr/>
        </p:nvPicPr>
        <p:blipFill>
          <a:blip r:embed="rId9"/>
          <a:stretch>
            <a:fillRect/>
          </a:stretch>
        </p:blipFill>
        <p:spPr>
          <a:xfrm>
            <a:off x="7517963" y="5183188"/>
            <a:ext cx="6478481" cy="2367774"/>
          </a:xfrm>
          <a:prstGeom prst="rect">
            <a:avLst/>
          </a:prstGeom>
        </p:spPr>
      </p:pic>
      <p:sp>
        <p:nvSpPr>
          <p:cNvPr id="63" name="Rectangle 221"/>
          <p:cNvSpPr>
            <a:spLocks noChangeArrowheads="1"/>
          </p:cNvSpPr>
          <p:nvPr/>
        </p:nvSpPr>
        <p:spPr bwMode="auto">
          <a:xfrm>
            <a:off x="7376286" y="10026243"/>
            <a:ext cx="6797405" cy="5609767"/>
          </a:xfrm>
          <a:prstGeom prst="rect">
            <a:avLst/>
          </a:prstGeom>
          <a:noFill/>
          <a:ln w="9525">
            <a:solidFill>
              <a:srgbClr val="8B1336"/>
            </a:solidFill>
            <a:miter lim="800000"/>
            <a:headEnd/>
            <a:tailEnd/>
          </a:ln>
          <a:effectLst/>
        </p:spPr>
        <p:txBody>
          <a:bodyPr wrap="none" anchor="ctr"/>
          <a:lstStyle/>
          <a:p>
            <a:endParaRPr lang="ko-KR" altLang="en-US" sz="3271">
              <a:latin typeface="Arial" panose="020B0604020202020204" pitchFamily="34" charset="0"/>
              <a:cs typeface="Arial" panose="020B0604020202020204" pitchFamily="34" charset="0"/>
            </a:endParaRPr>
          </a:p>
        </p:txBody>
      </p:sp>
      <p:sp>
        <p:nvSpPr>
          <p:cNvPr id="64" name="Rectangle 7"/>
          <p:cNvSpPr>
            <a:spLocks noChangeArrowheads="1"/>
          </p:cNvSpPr>
          <p:nvPr/>
        </p:nvSpPr>
        <p:spPr bwMode="auto">
          <a:xfrm>
            <a:off x="7375934" y="10026241"/>
            <a:ext cx="6797757" cy="412716"/>
          </a:xfrm>
          <a:prstGeom prst="rect">
            <a:avLst/>
          </a:prstGeom>
          <a:solidFill>
            <a:srgbClr val="8B1336"/>
          </a:solidFill>
          <a:ln w="9525">
            <a:noFill/>
            <a:miter lim="800000"/>
            <a:headEnd/>
            <a:tailEnd/>
          </a:ln>
        </p:spPr>
        <p:txBody>
          <a:bodyPr/>
          <a:lstStyle/>
          <a:p>
            <a:r>
              <a:rPr lang="en-US" altLang="ko-KR" sz="2000" b="1" dirty="0">
                <a:solidFill>
                  <a:srgbClr val="FFFFFF"/>
                </a:solidFill>
                <a:latin typeface="Arial" panose="020B0604020202020204" pitchFamily="34" charset="0"/>
                <a:ea typeface="굴림" pitchFamily="34" charset="-127"/>
                <a:cs typeface="Arial" panose="020B0604020202020204" pitchFamily="34" charset="0"/>
              </a:rPr>
              <a:t>LA biofilm inhibition mechanisms</a:t>
            </a:r>
            <a:endParaRPr lang="ko-KR" altLang="en-US" sz="2000" dirty="0">
              <a:latin typeface="Arial" panose="020B0604020202020204" pitchFamily="34" charset="0"/>
              <a:cs typeface="Arial" panose="020B0604020202020204" pitchFamily="34" charset="0"/>
            </a:endParaRPr>
          </a:p>
        </p:txBody>
      </p:sp>
      <p:pic>
        <p:nvPicPr>
          <p:cNvPr id="66" name="그림 65"/>
          <p:cNvPicPr>
            <a:picLocks noChangeAspect="1"/>
          </p:cNvPicPr>
          <p:nvPr/>
        </p:nvPicPr>
        <p:blipFill rotWithShape="1">
          <a:blip r:embed="rId10"/>
          <a:srcRect t="7741"/>
          <a:stretch/>
        </p:blipFill>
        <p:spPr>
          <a:xfrm>
            <a:off x="7430275" y="10466522"/>
            <a:ext cx="3021772" cy="2531605"/>
          </a:xfrm>
          <a:prstGeom prst="rect">
            <a:avLst/>
          </a:prstGeom>
        </p:spPr>
      </p:pic>
      <p:sp>
        <p:nvSpPr>
          <p:cNvPr id="69" name="TextBox 68"/>
          <p:cNvSpPr txBox="1"/>
          <p:nvPr/>
        </p:nvSpPr>
        <p:spPr>
          <a:xfrm>
            <a:off x="9357977" y="10746175"/>
            <a:ext cx="678145" cy="287443"/>
          </a:xfrm>
          <a:prstGeom prst="rect">
            <a:avLst/>
          </a:prstGeom>
          <a:noFill/>
        </p:spPr>
        <p:txBody>
          <a:bodyPr wrap="square" rtlCol="0">
            <a:spAutoFit/>
          </a:bodyPr>
          <a:lstStyle/>
          <a:p>
            <a:pPr algn="ctr"/>
            <a:r>
              <a:rPr lang="en-US" altLang="ko-KR" sz="1138" b="1" dirty="0">
                <a:latin typeface="Arial" panose="020B0604020202020204" pitchFamily="34" charset="0"/>
                <a:cs typeface="Arial" panose="020B0604020202020204" pitchFamily="34" charset="0"/>
              </a:rPr>
              <a:t>**</a:t>
            </a:r>
            <a:endParaRPr lang="ko-KR" altLang="en-US" sz="1138" b="1" dirty="0">
              <a:latin typeface="Arial" panose="020B0604020202020204" pitchFamily="34" charset="0"/>
              <a:cs typeface="Arial" panose="020B0604020202020204" pitchFamily="34" charset="0"/>
            </a:endParaRPr>
          </a:p>
        </p:txBody>
      </p:sp>
      <p:sp>
        <p:nvSpPr>
          <p:cNvPr id="70" name="TextBox 69"/>
          <p:cNvSpPr txBox="1"/>
          <p:nvPr/>
        </p:nvSpPr>
        <p:spPr>
          <a:xfrm>
            <a:off x="8751688" y="11084284"/>
            <a:ext cx="678145" cy="287443"/>
          </a:xfrm>
          <a:prstGeom prst="rect">
            <a:avLst/>
          </a:prstGeom>
          <a:noFill/>
        </p:spPr>
        <p:txBody>
          <a:bodyPr wrap="square" rtlCol="0">
            <a:spAutoFit/>
          </a:bodyPr>
          <a:lstStyle/>
          <a:p>
            <a:pPr algn="ctr"/>
            <a:r>
              <a:rPr lang="en-US" altLang="ko-KR" sz="1138" b="1" dirty="0">
                <a:latin typeface="Arial" panose="020B0604020202020204" pitchFamily="34" charset="0"/>
                <a:cs typeface="Arial" panose="020B0604020202020204" pitchFamily="34" charset="0"/>
              </a:rPr>
              <a:t>**</a:t>
            </a:r>
            <a:endParaRPr lang="ko-KR" altLang="en-US" sz="1138" b="1" dirty="0">
              <a:latin typeface="Arial" panose="020B0604020202020204" pitchFamily="34" charset="0"/>
              <a:cs typeface="Arial" panose="020B0604020202020204" pitchFamily="34" charset="0"/>
            </a:endParaRPr>
          </a:p>
        </p:txBody>
      </p:sp>
      <p:pic>
        <p:nvPicPr>
          <p:cNvPr id="71" name="그림 70"/>
          <p:cNvPicPr>
            <a:picLocks noChangeAspect="1"/>
          </p:cNvPicPr>
          <p:nvPr/>
        </p:nvPicPr>
        <p:blipFill rotWithShape="1">
          <a:blip r:embed="rId11"/>
          <a:srcRect t="9648"/>
          <a:stretch/>
        </p:blipFill>
        <p:spPr>
          <a:xfrm>
            <a:off x="10249288" y="10521557"/>
            <a:ext cx="3873059" cy="2638257"/>
          </a:xfrm>
          <a:prstGeom prst="rect">
            <a:avLst/>
          </a:prstGeom>
        </p:spPr>
      </p:pic>
      <p:sp>
        <p:nvSpPr>
          <p:cNvPr id="75" name="TextBox 74"/>
          <p:cNvSpPr txBox="1"/>
          <p:nvPr/>
        </p:nvSpPr>
        <p:spPr>
          <a:xfrm>
            <a:off x="7218540" y="10458374"/>
            <a:ext cx="685414" cy="310942"/>
          </a:xfrm>
          <a:prstGeom prst="rect">
            <a:avLst/>
          </a:prstGeom>
          <a:noFill/>
        </p:spPr>
        <p:txBody>
          <a:bodyPr wrap="square" rtlCol="0">
            <a:spAutoFit/>
          </a:bodyPr>
          <a:lstStyle/>
          <a:p>
            <a:pPr algn="ctr"/>
            <a:r>
              <a:rPr lang="en-US" altLang="ko-KR" sz="1280" b="1" dirty="0">
                <a:latin typeface="Arial" panose="020B0604020202020204" pitchFamily="34" charset="0"/>
                <a:cs typeface="Arial" panose="020B0604020202020204" pitchFamily="34" charset="0"/>
              </a:rPr>
              <a:t>(A)</a:t>
            </a:r>
            <a:endParaRPr lang="ko-KR" altLang="en-US" sz="1280" b="1" dirty="0">
              <a:latin typeface="Arial" panose="020B0604020202020204" pitchFamily="34" charset="0"/>
              <a:cs typeface="Arial" panose="020B0604020202020204" pitchFamily="34" charset="0"/>
            </a:endParaRPr>
          </a:p>
        </p:txBody>
      </p:sp>
      <p:sp>
        <p:nvSpPr>
          <p:cNvPr id="76" name="TextBox 75"/>
          <p:cNvSpPr txBox="1"/>
          <p:nvPr/>
        </p:nvSpPr>
        <p:spPr>
          <a:xfrm>
            <a:off x="10392926" y="10458374"/>
            <a:ext cx="1129110" cy="310942"/>
          </a:xfrm>
          <a:prstGeom prst="rect">
            <a:avLst/>
          </a:prstGeom>
          <a:noFill/>
        </p:spPr>
        <p:txBody>
          <a:bodyPr wrap="square" rtlCol="0">
            <a:spAutoFit/>
          </a:bodyPr>
          <a:lstStyle/>
          <a:p>
            <a:pPr algn="ctr"/>
            <a:r>
              <a:rPr lang="en-US" altLang="ko-KR" sz="1280" b="1" dirty="0">
                <a:latin typeface="Arial" panose="020B0604020202020204" pitchFamily="34" charset="0"/>
                <a:cs typeface="Arial" panose="020B0604020202020204" pitchFamily="34" charset="0"/>
              </a:rPr>
              <a:t>(B)</a:t>
            </a:r>
            <a:endParaRPr lang="ko-KR" altLang="en-US" sz="1280" b="1" dirty="0">
              <a:latin typeface="Arial" panose="020B0604020202020204" pitchFamily="34" charset="0"/>
              <a:cs typeface="Arial" panose="020B0604020202020204" pitchFamily="34" charset="0"/>
            </a:endParaRPr>
          </a:p>
        </p:txBody>
      </p:sp>
      <p:grpSp>
        <p:nvGrpSpPr>
          <p:cNvPr id="9" name="그룹 8"/>
          <p:cNvGrpSpPr/>
          <p:nvPr/>
        </p:nvGrpSpPr>
        <p:grpSpPr>
          <a:xfrm>
            <a:off x="7291680" y="12777988"/>
            <a:ext cx="3256013" cy="2679177"/>
            <a:chOff x="8053908" y="17270471"/>
            <a:chExt cx="5023358" cy="4594329"/>
          </a:xfrm>
        </p:grpSpPr>
        <p:pic>
          <p:nvPicPr>
            <p:cNvPr id="72" name="그림 71"/>
            <p:cNvPicPr>
              <a:picLocks noChangeAspect="1"/>
            </p:cNvPicPr>
            <p:nvPr/>
          </p:nvPicPr>
          <p:blipFill rotWithShape="1">
            <a:blip r:embed="rId12"/>
            <a:srcRect t="9240"/>
            <a:stretch/>
          </p:blipFill>
          <p:spPr>
            <a:xfrm>
              <a:off x="8316470" y="17742348"/>
              <a:ext cx="4760796" cy="4122452"/>
            </a:xfrm>
            <a:prstGeom prst="rect">
              <a:avLst/>
            </a:prstGeom>
          </p:spPr>
        </p:pic>
        <p:sp>
          <p:nvSpPr>
            <p:cNvPr id="73" name="TextBox 72"/>
            <p:cNvSpPr txBox="1"/>
            <p:nvPr/>
          </p:nvSpPr>
          <p:spPr>
            <a:xfrm>
              <a:off x="10150519" y="18005736"/>
              <a:ext cx="779496" cy="492916"/>
            </a:xfrm>
            <a:prstGeom prst="rect">
              <a:avLst/>
            </a:prstGeom>
            <a:noFill/>
          </p:spPr>
          <p:txBody>
            <a:bodyPr wrap="square" rtlCol="0">
              <a:spAutoFit/>
            </a:bodyPr>
            <a:lstStyle/>
            <a:p>
              <a:pPr algn="ctr"/>
              <a:r>
                <a:rPr lang="en-US" altLang="ko-KR" sz="1138" b="1" dirty="0">
                  <a:latin typeface="Arial" panose="020B0604020202020204" pitchFamily="34" charset="0"/>
                  <a:cs typeface="Arial" panose="020B0604020202020204" pitchFamily="34" charset="0"/>
                </a:rPr>
                <a:t>**</a:t>
              </a:r>
              <a:endParaRPr lang="ko-KR" altLang="en-US" sz="1138" b="1" dirty="0">
                <a:latin typeface="Arial" panose="020B0604020202020204" pitchFamily="34" charset="0"/>
                <a:cs typeface="Arial" panose="020B0604020202020204" pitchFamily="34" charset="0"/>
              </a:endParaRPr>
            </a:p>
          </p:txBody>
        </p:sp>
        <p:sp>
          <p:nvSpPr>
            <p:cNvPr id="74" name="TextBox 73"/>
            <p:cNvSpPr txBox="1"/>
            <p:nvPr/>
          </p:nvSpPr>
          <p:spPr>
            <a:xfrm>
              <a:off x="11106807" y="18174360"/>
              <a:ext cx="779496" cy="492916"/>
            </a:xfrm>
            <a:prstGeom prst="rect">
              <a:avLst/>
            </a:prstGeom>
            <a:noFill/>
          </p:spPr>
          <p:txBody>
            <a:bodyPr wrap="square" rtlCol="0">
              <a:spAutoFit/>
            </a:bodyPr>
            <a:lstStyle/>
            <a:p>
              <a:pPr algn="ctr"/>
              <a:r>
                <a:rPr lang="en-US" altLang="ko-KR" sz="1138" b="1" dirty="0">
                  <a:latin typeface="Arial" panose="020B0604020202020204" pitchFamily="34" charset="0"/>
                  <a:cs typeface="Arial" panose="020B0604020202020204" pitchFamily="34" charset="0"/>
                </a:rPr>
                <a:t>**</a:t>
              </a:r>
              <a:endParaRPr lang="ko-KR" altLang="en-US" sz="1138" b="1" dirty="0">
                <a:latin typeface="Arial" panose="020B0604020202020204" pitchFamily="34" charset="0"/>
                <a:cs typeface="Arial" panose="020B0604020202020204" pitchFamily="34" charset="0"/>
              </a:endParaRPr>
            </a:p>
          </p:txBody>
        </p:sp>
        <p:sp>
          <p:nvSpPr>
            <p:cNvPr id="77" name="TextBox 76"/>
            <p:cNvSpPr txBox="1"/>
            <p:nvPr/>
          </p:nvSpPr>
          <p:spPr>
            <a:xfrm>
              <a:off x="8053908" y="17270471"/>
              <a:ext cx="1297857" cy="533212"/>
            </a:xfrm>
            <a:prstGeom prst="rect">
              <a:avLst/>
            </a:prstGeom>
            <a:noFill/>
          </p:spPr>
          <p:txBody>
            <a:bodyPr wrap="square" rtlCol="0">
              <a:spAutoFit/>
            </a:bodyPr>
            <a:lstStyle/>
            <a:p>
              <a:pPr algn="ctr"/>
              <a:r>
                <a:rPr lang="en-US" altLang="ko-KR" sz="1280" b="1" dirty="0">
                  <a:latin typeface="Arial" panose="020B0604020202020204" pitchFamily="34" charset="0"/>
                  <a:cs typeface="Arial" panose="020B0604020202020204" pitchFamily="34" charset="0"/>
                </a:rPr>
                <a:t>(C)</a:t>
              </a:r>
              <a:endParaRPr lang="ko-KR" altLang="en-US" sz="1280" b="1" dirty="0">
                <a:latin typeface="Arial" panose="020B0604020202020204" pitchFamily="34" charset="0"/>
                <a:cs typeface="Arial" panose="020B0604020202020204" pitchFamily="34" charset="0"/>
              </a:endParaRPr>
            </a:p>
          </p:txBody>
        </p:sp>
      </p:grpSp>
      <p:sp>
        <p:nvSpPr>
          <p:cNvPr id="79" name="직사각형 78">
            <a:extLst>
              <a:ext uri="{FF2B5EF4-FFF2-40B4-BE49-F238E27FC236}">
                <a16:creationId xmlns="" xmlns:a16="http://schemas.microsoft.com/office/drawing/2014/main" id="{99D8FF90-AC63-4D40-AFFD-AEC7759543FF}"/>
              </a:ext>
            </a:extLst>
          </p:cNvPr>
          <p:cNvSpPr/>
          <p:nvPr/>
        </p:nvSpPr>
        <p:spPr>
          <a:xfrm>
            <a:off x="10289897" y="13411008"/>
            <a:ext cx="3724300" cy="2031325"/>
          </a:xfrm>
          <a:prstGeom prst="rect">
            <a:avLst/>
          </a:prstGeom>
        </p:spPr>
        <p:txBody>
          <a:bodyPr wrap="square">
            <a:spAutoFit/>
          </a:bodyPr>
          <a:lstStyle/>
          <a:p>
            <a:pPr marL="325124" indent="-325124">
              <a:buAutoNum type="alphaUcParenBoth"/>
            </a:pPr>
            <a:r>
              <a:rPr lang="en-US" altLang="ko-KR" sz="1800" b="1" dirty="0">
                <a:latin typeface="Calibri" panose="020F0502020204030204" pitchFamily="34" charset="0"/>
                <a:cs typeface="Arial" panose="020B0604020202020204" pitchFamily="34" charset="0"/>
              </a:rPr>
              <a:t>Analysis</a:t>
            </a:r>
            <a:r>
              <a:rPr lang="ko-KR" altLang="en-US" sz="1800" b="1" dirty="0">
                <a:latin typeface="Calibri" panose="020F0502020204030204" pitchFamily="34" charset="0"/>
                <a:cs typeface="Arial" panose="020B0604020202020204" pitchFamily="34" charset="0"/>
              </a:rPr>
              <a:t> </a:t>
            </a:r>
            <a:r>
              <a:rPr lang="en-US" altLang="ko-KR" sz="1800" b="1" dirty="0">
                <a:latin typeface="Calibri" panose="020F0502020204030204" pitchFamily="34" charset="0"/>
                <a:cs typeface="Arial" panose="020B0604020202020204" pitchFamily="34" charset="0"/>
              </a:rPr>
              <a:t>of</a:t>
            </a:r>
            <a:r>
              <a:rPr lang="ko-KR" altLang="en-US" sz="1800" b="1" dirty="0">
                <a:latin typeface="Calibri" panose="020F0502020204030204" pitchFamily="34" charset="0"/>
                <a:cs typeface="Arial" panose="020B0604020202020204" pitchFamily="34" charset="0"/>
              </a:rPr>
              <a:t> </a:t>
            </a:r>
            <a:r>
              <a:rPr lang="en-US" altLang="ko-KR" sz="1800" b="1" dirty="0">
                <a:latin typeface="Calibri" panose="020F0502020204030204" pitchFamily="34" charset="0"/>
                <a:cs typeface="Arial" panose="020B0604020202020204" pitchFamily="34" charset="0"/>
              </a:rPr>
              <a:t>intracellular c-di-GMP phosphodiesterase (PDE) activity.</a:t>
            </a:r>
            <a:r>
              <a:rPr lang="en-US" altLang="ko-KR" sz="1800" b="1" i="1" dirty="0">
                <a:latin typeface="Calibri" panose="020F0502020204030204" pitchFamily="34" charset="0"/>
                <a:cs typeface="Arial" panose="020B0604020202020204" pitchFamily="34" charset="0"/>
              </a:rPr>
              <a:t> </a:t>
            </a:r>
          </a:p>
          <a:p>
            <a:pPr marL="325124" indent="-325124">
              <a:buAutoNum type="alphaUcParenBoth"/>
            </a:pPr>
            <a:r>
              <a:rPr lang="en-US" altLang="ko-KR" sz="1800" b="1" dirty="0">
                <a:latin typeface="Calibri" panose="020F0502020204030204" pitchFamily="34" charset="0"/>
                <a:cs typeface="Arial" panose="020B0604020202020204" pitchFamily="34" charset="0"/>
              </a:rPr>
              <a:t>The expression of </a:t>
            </a:r>
            <a:r>
              <a:rPr lang="en-US" altLang="ko-KR" sz="1800" b="1" i="1" dirty="0" err="1">
                <a:latin typeface="Calibri" panose="020F0502020204030204" pitchFamily="34" charset="0"/>
                <a:cs typeface="Arial" panose="020B0604020202020204" pitchFamily="34" charset="0"/>
              </a:rPr>
              <a:t>rpf</a:t>
            </a:r>
            <a:r>
              <a:rPr lang="en-US" altLang="ko-KR" sz="1800" b="1" i="1" dirty="0">
                <a:latin typeface="Calibri" panose="020F0502020204030204" pitchFamily="34" charset="0"/>
                <a:cs typeface="Arial" panose="020B0604020202020204" pitchFamily="34" charset="0"/>
              </a:rPr>
              <a:t> </a:t>
            </a:r>
            <a:r>
              <a:rPr lang="en-US" altLang="ko-KR" sz="1800" b="1" dirty="0">
                <a:latin typeface="Calibri" panose="020F0502020204030204" pitchFamily="34" charset="0"/>
                <a:cs typeface="Arial" panose="020B0604020202020204" pitchFamily="34" charset="0"/>
              </a:rPr>
              <a:t>related genes with or without LA (</a:t>
            </a:r>
            <a:r>
              <a:rPr lang="en-US" altLang="ko-KR" sz="1800" b="1" dirty="0" smtClean="0">
                <a:latin typeface="Calibri" panose="020F0502020204030204" pitchFamily="34" charset="0"/>
                <a:cs typeface="Arial" panose="020B0604020202020204" pitchFamily="34" charset="0"/>
              </a:rPr>
              <a:t>10mM</a:t>
            </a:r>
            <a:r>
              <a:rPr lang="en-US" altLang="ko-KR" sz="1800" b="1" dirty="0">
                <a:latin typeface="Calibri" panose="020F0502020204030204" pitchFamily="34" charset="0"/>
                <a:cs typeface="Arial" panose="020B0604020202020204" pitchFamily="34" charset="0"/>
              </a:rPr>
              <a:t>). </a:t>
            </a:r>
          </a:p>
          <a:p>
            <a:pPr marL="325124" indent="-325124">
              <a:buAutoNum type="alphaUcParenBoth"/>
            </a:pPr>
            <a:r>
              <a:rPr lang="en-US" altLang="ko-KR" sz="1800" b="1" dirty="0">
                <a:latin typeface="Calibri" panose="020F0502020204030204" pitchFamily="34" charset="0"/>
                <a:cs typeface="Arial" panose="020B0604020202020204" pitchFamily="34" charset="0"/>
              </a:rPr>
              <a:t>Dispersed cell after 10 </a:t>
            </a:r>
            <a:r>
              <a:rPr lang="en-US" altLang="ko-KR" sz="1800" b="1" dirty="0" err="1">
                <a:latin typeface="Calibri" panose="020F0502020204030204" pitchFamily="34" charset="0"/>
                <a:cs typeface="Arial" panose="020B0604020202020204" pitchFamily="34" charset="0"/>
              </a:rPr>
              <a:t>mM</a:t>
            </a:r>
            <a:r>
              <a:rPr lang="en-US" altLang="ko-KR" sz="1800" b="1" dirty="0">
                <a:latin typeface="Calibri" panose="020F0502020204030204" pitchFamily="34" charset="0"/>
                <a:cs typeface="Arial" panose="020B0604020202020204" pitchFamily="34" charset="0"/>
              </a:rPr>
              <a:t> LA treatment at different exposure times.  </a:t>
            </a:r>
            <a:endParaRPr lang="ko-KR" altLang="en-US" sz="1800" b="1" dirty="0">
              <a:latin typeface="Calibri" panose="020F0502020204030204" pitchFamily="34" charset="0"/>
              <a:cs typeface="Arial" panose="020B0604020202020204" pitchFamily="34" charset="0"/>
            </a:endParaRPr>
          </a:p>
        </p:txBody>
      </p:sp>
      <p:sp>
        <p:nvSpPr>
          <p:cNvPr id="80" name="TextBox 79"/>
          <p:cNvSpPr txBox="1"/>
          <p:nvPr/>
        </p:nvSpPr>
        <p:spPr>
          <a:xfrm>
            <a:off x="10957481" y="11007415"/>
            <a:ext cx="678145" cy="287443"/>
          </a:xfrm>
          <a:prstGeom prst="rect">
            <a:avLst/>
          </a:prstGeom>
          <a:noFill/>
        </p:spPr>
        <p:txBody>
          <a:bodyPr wrap="square" rtlCol="0">
            <a:spAutoFit/>
          </a:bodyPr>
          <a:lstStyle/>
          <a:p>
            <a:pPr algn="ctr"/>
            <a:r>
              <a:rPr lang="en-US" altLang="ko-KR" sz="1138" b="1" dirty="0">
                <a:latin typeface="Arial" panose="020B0604020202020204" pitchFamily="34" charset="0"/>
                <a:cs typeface="Arial" panose="020B0604020202020204" pitchFamily="34" charset="0"/>
              </a:rPr>
              <a:t>**</a:t>
            </a:r>
            <a:endParaRPr lang="ko-KR" altLang="en-US" sz="1138" b="1" dirty="0">
              <a:latin typeface="Arial" panose="020B0604020202020204" pitchFamily="34" charset="0"/>
              <a:cs typeface="Arial" panose="020B0604020202020204" pitchFamily="34" charset="0"/>
            </a:endParaRPr>
          </a:p>
        </p:txBody>
      </p:sp>
      <p:sp>
        <p:nvSpPr>
          <p:cNvPr id="81" name="TextBox 80"/>
          <p:cNvSpPr txBox="1"/>
          <p:nvPr/>
        </p:nvSpPr>
        <p:spPr>
          <a:xfrm>
            <a:off x="12073107" y="10561207"/>
            <a:ext cx="678145" cy="287443"/>
          </a:xfrm>
          <a:prstGeom prst="rect">
            <a:avLst/>
          </a:prstGeom>
          <a:noFill/>
        </p:spPr>
        <p:txBody>
          <a:bodyPr wrap="square" rtlCol="0">
            <a:spAutoFit/>
          </a:bodyPr>
          <a:lstStyle/>
          <a:p>
            <a:pPr algn="ctr"/>
            <a:r>
              <a:rPr lang="en-US" altLang="ko-KR" sz="1138" b="1" dirty="0">
                <a:latin typeface="Arial" panose="020B0604020202020204" pitchFamily="34" charset="0"/>
                <a:cs typeface="Arial" panose="020B0604020202020204" pitchFamily="34" charset="0"/>
              </a:rPr>
              <a:t>**</a:t>
            </a:r>
            <a:endParaRPr lang="ko-KR" altLang="en-US" sz="1138" b="1" dirty="0">
              <a:latin typeface="Arial" panose="020B0604020202020204" pitchFamily="34" charset="0"/>
              <a:cs typeface="Arial" panose="020B0604020202020204" pitchFamily="34" charset="0"/>
            </a:endParaRPr>
          </a:p>
        </p:txBody>
      </p:sp>
      <p:sp>
        <p:nvSpPr>
          <p:cNvPr id="83" name="TextBox 82"/>
          <p:cNvSpPr txBox="1"/>
          <p:nvPr/>
        </p:nvSpPr>
        <p:spPr>
          <a:xfrm>
            <a:off x="12665606" y="11007415"/>
            <a:ext cx="678145" cy="287443"/>
          </a:xfrm>
          <a:prstGeom prst="rect">
            <a:avLst/>
          </a:prstGeom>
          <a:noFill/>
        </p:spPr>
        <p:txBody>
          <a:bodyPr wrap="square" rtlCol="0">
            <a:spAutoFit/>
          </a:bodyPr>
          <a:lstStyle/>
          <a:p>
            <a:pPr algn="ctr"/>
            <a:r>
              <a:rPr lang="en-US" altLang="ko-KR" sz="1138" b="1" dirty="0">
                <a:latin typeface="Arial" panose="020B0604020202020204" pitchFamily="34" charset="0"/>
                <a:cs typeface="Arial" panose="020B0604020202020204" pitchFamily="34" charset="0"/>
              </a:rPr>
              <a:t>**</a:t>
            </a:r>
            <a:endParaRPr lang="ko-KR" altLang="en-US" sz="1138" b="1" dirty="0">
              <a:latin typeface="Arial" panose="020B0604020202020204" pitchFamily="34" charset="0"/>
              <a:cs typeface="Arial" panose="020B0604020202020204" pitchFamily="34" charset="0"/>
            </a:endParaRPr>
          </a:p>
        </p:txBody>
      </p:sp>
      <p:sp>
        <p:nvSpPr>
          <p:cNvPr id="84" name="TextBox 83"/>
          <p:cNvSpPr txBox="1"/>
          <p:nvPr/>
        </p:nvSpPr>
        <p:spPr>
          <a:xfrm>
            <a:off x="13114780" y="11226848"/>
            <a:ext cx="764906" cy="287443"/>
          </a:xfrm>
          <a:prstGeom prst="rect">
            <a:avLst/>
          </a:prstGeom>
          <a:noFill/>
        </p:spPr>
        <p:txBody>
          <a:bodyPr wrap="square" rtlCol="0">
            <a:spAutoFit/>
          </a:bodyPr>
          <a:lstStyle/>
          <a:p>
            <a:pPr algn="ctr"/>
            <a:r>
              <a:rPr lang="en-US" altLang="ko-KR" sz="1138" b="1" dirty="0">
                <a:latin typeface="Arial" panose="020B0604020202020204" pitchFamily="34" charset="0"/>
                <a:cs typeface="Arial" panose="020B0604020202020204" pitchFamily="34" charset="0"/>
              </a:rPr>
              <a:t>**</a:t>
            </a:r>
            <a:endParaRPr lang="ko-KR" altLang="en-US" sz="1138" b="1" dirty="0">
              <a:latin typeface="Arial" panose="020B0604020202020204" pitchFamily="34" charset="0"/>
              <a:cs typeface="Arial" panose="020B0604020202020204" pitchFamily="34" charset="0"/>
            </a:endParaRPr>
          </a:p>
        </p:txBody>
      </p:sp>
      <p:sp>
        <p:nvSpPr>
          <p:cNvPr id="85" name="TextBox 84"/>
          <p:cNvSpPr txBox="1"/>
          <p:nvPr/>
        </p:nvSpPr>
        <p:spPr>
          <a:xfrm>
            <a:off x="11516675" y="11218187"/>
            <a:ext cx="678145" cy="287443"/>
          </a:xfrm>
          <a:prstGeom prst="rect">
            <a:avLst/>
          </a:prstGeom>
          <a:noFill/>
        </p:spPr>
        <p:txBody>
          <a:bodyPr wrap="square" rtlCol="0">
            <a:spAutoFit/>
          </a:bodyPr>
          <a:lstStyle/>
          <a:p>
            <a:pPr algn="ctr"/>
            <a:r>
              <a:rPr lang="en-US" altLang="ko-KR" sz="1138" b="1" dirty="0">
                <a:latin typeface="Arial" panose="020B0604020202020204" pitchFamily="34" charset="0"/>
                <a:cs typeface="Arial" panose="020B0604020202020204" pitchFamily="34" charset="0"/>
              </a:rPr>
              <a:t>*</a:t>
            </a:r>
            <a:endParaRPr lang="ko-KR" altLang="en-US" sz="1138" b="1" dirty="0">
              <a:latin typeface="Arial" panose="020B0604020202020204" pitchFamily="34" charset="0"/>
              <a:cs typeface="Arial" panose="020B0604020202020204" pitchFamily="34" charset="0"/>
            </a:endParaRPr>
          </a:p>
        </p:txBody>
      </p:sp>
      <p:pic>
        <p:nvPicPr>
          <p:cNvPr id="104" name="그림 103"/>
          <p:cNvPicPr>
            <a:picLocks noChangeAspect="1"/>
          </p:cNvPicPr>
          <p:nvPr/>
        </p:nvPicPr>
        <p:blipFill rotWithShape="1">
          <a:blip r:embed="rId13"/>
          <a:srcRect t="9164"/>
          <a:stretch/>
        </p:blipFill>
        <p:spPr>
          <a:xfrm>
            <a:off x="7443859" y="16108116"/>
            <a:ext cx="3136979" cy="2159287"/>
          </a:xfrm>
          <a:prstGeom prst="rect">
            <a:avLst/>
          </a:prstGeom>
        </p:spPr>
      </p:pic>
      <p:pic>
        <p:nvPicPr>
          <p:cNvPr id="105" name="그림 104"/>
          <p:cNvPicPr>
            <a:picLocks noChangeAspect="1"/>
          </p:cNvPicPr>
          <p:nvPr/>
        </p:nvPicPr>
        <p:blipFill rotWithShape="1">
          <a:blip r:embed="rId14"/>
          <a:srcRect t="6289"/>
          <a:stretch/>
        </p:blipFill>
        <p:spPr>
          <a:xfrm>
            <a:off x="10992087" y="16098574"/>
            <a:ext cx="3051093" cy="2178448"/>
          </a:xfrm>
          <a:prstGeom prst="rect">
            <a:avLst/>
          </a:prstGeom>
        </p:spPr>
      </p:pic>
      <p:sp>
        <p:nvSpPr>
          <p:cNvPr id="106" name="Rectangle 221"/>
          <p:cNvSpPr>
            <a:spLocks noChangeArrowheads="1"/>
          </p:cNvSpPr>
          <p:nvPr/>
        </p:nvSpPr>
        <p:spPr bwMode="auto">
          <a:xfrm>
            <a:off x="7383925" y="15768364"/>
            <a:ext cx="6806096" cy="4781723"/>
          </a:xfrm>
          <a:prstGeom prst="rect">
            <a:avLst/>
          </a:prstGeom>
          <a:noFill/>
          <a:ln w="9525">
            <a:solidFill>
              <a:srgbClr val="8B1336"/>
            </a:solidFill>
            <a:miter lim="800000"/>
            <a:headEnd/>
            <a:tailEnd/>
          </a:ln>
          <a:effectLst/>
        </p:spPr>
        <p:txBody>
          <a:bodyPr wrap="none" anchor="ctr"/>
          <a:lstStyle/>
          <a:p>
            <a:endParaRPr lang="ko-KR" altLang="en-US" sz="3271">
              <a:latin typeface="Arial" panose="020B0604020202020204" pitchFamily="34" charset="0"/>
              <a:cs typeface="Arial" panose="020B0604020202020204" pitchFamily="34" charset="0"/>
            </a:endParaRPr>
          </a:p>
        </p:txBody>
      </p:sp>
      <p:sp>
        <p:nvSpPr>
          <p:cNvPr id="107" name="Rectangle 7"/>
          <p:cNvSpPr>
            <a:spLocks noChangeArrowheads="1"/>
          </p:cNvSpPr>
          <p:nvPr/>
        </p:nvSpPr>
        <p:spPr bwMode="auto">
          <a:xfrm>
            <a:off x="7383927" y="15768366"/>
            <a:ext cx="6806094" cy="314130"/>
          </a:xfrm>
          <a:prstGeom prst="rect">
            <a:avLst/>
          </a:prstGeom>
          <a:solidFill>
            <a:srgbClr val="8B1336"/>
          </a:solidFill>
          <a:ln w="9525">
            <a:noFill/>
            <a:miter lim="800000"/>
            <a:headEnd/>
            <a:tailEnd/>
          </a:ln>
        </p:spPr>
        <p:txBody>
          <a:bodyPr/>
          <a:lstStyle/>
          <a:p>
            <a:r>
              <a:rPr lang="en-US" altLang="ko-KR" sz="2000" b="1" dirty="0">
                <a:solidFill>
                  <a:srgbClr val="FFFFFF"/>
                </a:solidFill>
                <a:latin typeface="Arial" panose="020B0604020202020204" pitchFamily="34" charset="0"/>
                <a:ea typeface="굴림" pitchFamily="34" charset="-127"/>
                <a:cs typeface="Arial" panose="020B0604020202020204" pitchFamily="34" charset="0"/>
              </a:rPr>
              <a:t>Cytotoxicity on human cells and mice with LA treatments</a:t>
            </a:r>
            <a:endParaRPr lang="ko-KR" altLang="en-US" sz="2000" dirty="0">
              <a:latin typeface="Arial" panose="020B0604020202020204" pitchFamily="34" charset="0"/>
              <a:cs typeface="Arial" panose="020B0604020202020204" pitchFamily="34" charset="0"/>
            </a:endParaRPr>
          </a:p>
          <a:p>
            <a:endParaRPr lang="ko-KR" altLang="en-US" sz="2844" dirty="0">
              <a:latin typeface="Arial" panose="020B0604020202020204" pitchFamily="34" charset="0"/>
              <a:cs typeface="Arial" panose="020B0604020202020204" pitchFamily="34" charset="0"/>
            </a:endParaRPr>
          </a:p>
        </p:txBody>
      </p:sp>
      <p:sp>
        <p:nvSpPr>
          <p:cNvPr id="109" name="TextBox 108"/>
          <p:cNvSpPr txBox="1"/>
          <p:nvPr/>
        </p:nvSpPr>
        <p:spPr>
          <a:xfrm>
            <a:off x="7835665" y="16183027"/>
            <a:ext cx="2226335" cy="369332"/>
          </a:xfrm>
          <a:prstGeom prst="rect">
            <a:avLst/>
          </a:prstGeom>
          <a:noFill/>
        </p:spPr>
        <p:txBody>
          <a:bodyPr wrap="square" rtlCol="0">
            <a:spAutoFit/>
          </a:bodyPr>
          <a:lstStyle/>
          <a:p>
            <a:pPr algn="ctr"/>
            <a:r>
              <a:rPr lang="en-US" altLang="ko-KR" sz="1800" b="1" dirty="0">
                <a:latin typeface="Arial" panose="020B0604020202020204" pitchFamily="34" charset="0"/>
                <a:cs typeface="Arial" panose="020B0604020202020204" pitchFamily="34" charset="0"/>
              </a:rPr>
              <a:t>LDH</a:t>
            </a:r>
            <a:endParaRPr lang="ko-KR" altLang="en-US" sz="1800" b="1" dirty="0">
              <a:latin typeface="Arial" panose="020B0604020202020204" pitchFamily="34" charset="0"/>
              <a:cs typeface="Arial" panose="020B0604020202020204" pitchFamily="34" charset="0"/>
            </a:endParaRPr>
          </a:p>
        </p:txBody>
      </p:sp>
      <p:sp>
        <p:nvSpPr>
          <p:cNvPr id="110" name="TextBox 109"/>
          <p:cNvSpPr txBox="1"/>
          <p:nvPr/>
        </p:nvSpPr>
        <p:spPr>
          <a:xfrm>
            <a:off x="11026663" y="16170911"/>
            <a:ext cx="3030002" cy="369332"/>
          </a:xfrm>
          <a:prstGeom prst="rect">
            <a:avLst/>
          </a:prstGeom>
          <a:noFill/>
        </p:spPr>
        <p:txBody>
          <a:bodyPr wrap="square" rtlCol="0">
            <a:spAutoFit/>
          </a:bodyPr>
          <a:lstStyle/>
          <a:p>
            <a:pPr algn="ctr"/>
            <a:r>
              <a:rPr lang="en-US" altLang="ko-KR" sz="1800" b="1" dirty="0">
                <a:latin typeface="Arial" panose="020B0604020202020204" pitchFamily="34" charset="0"/>
                <a:cs typeface="Arial" panose="020B0604020202020204" pitchFamily="34" charset="0"/>
              </a:rPr>
              <a:t>MTS</a:t>
            </a:r>
            <a:endParaRPr lang="ko-KR" altLang="en-US" sz="1800" b="1" dirty="0">
              <a:latin typeface="Arial" panose="020B0604020202020204" pitchFamily="34" charset="0"/>
              <a:cs typeface="Arial" panose="020B0604020202020204" pitchFamily="34" charset="0"/>
            </a:endParaRPr>
          </a:p>
        </p:txBody>
      </p:sp>
      <p:pic>
        <p:nvPicPr>
          <p:cNvPr id="113" name="그림 112"/>
          <p:cNvPicPr>
            <a:picLocks noChangeAspect="1"/>
          </p:cNvPicPr>
          <p:nvPr/>
        </p:nvPicPr>
        <p:blipFill>
          <a:blip r:embed="rId15"/>
          <a:stretch>
            <a:fillRect/>
          </a:stretch>
        </p:blipFill>
        <p:spPr>
          <a:xfrm>
            <a:off x="7554501" y="18334902"/>
            <a:ext cx="2840818" cy="2205602"/>
          </a:xfrm>
          <a:prstGeom prst="rect">
            <a:avLst/>
          </a:prstGeom>
        </p:spPr>
      </p:pic>
      <p:pic>
        <p:nvPicPr>
          <p:cNvPr id="114" name="그림 113"/>
          <p:cNvPicPr>
            <a:picLocks noChangeAspect="1"/>
          </p:cNvPicPr>
          <p:nvPr/>
        </p:nvPicPr>
        <p:blipFill>
          <a:blip r:embed="rId16"/>
          <a:stretch>
            <a:fillRect/>
          </a:stretch>
        </p:blipFill>
        <p:spPr>
          <a:xfrm>
            <a:off x="10428392" y="18329662"/>
            <a:ext cx="2334351" cy="2181790"/>
          </a:xfrm>
          <a:prstGeom prst="rect">
            <a:avLst/>
          </a:prstGeom>
        </p:spPr>
      </p:pic>
      <p:pic>
        <p:nvPicPr>
          <p:cNvPr id="115" name="그림 114"/>
          <p:cNvPicPr preferRelativeResize="0">
            <a:picLocks/>
          </p:cNvPicPr>
          <p:nvPr/>
        </p:nvPicPr>
        <p:blipFill>
          <a:blip r:embed="rId17"/>
          <a:stretch>
            <a:fillRect/>
          </a:stretch>
        </p:blipFill>
        <p:spPr>
          <a:xfrm>
            <a:off x="11925053" y="18257654"/>
            <a:ext cx="2181904" cy="2229074"/>
          </a:xfrm>
          <a:prstGeom prst="rect">
            <a:avLst/>
          </a:prstGeom>
        </p:spPr>
      </p:pic>
      <p:sp>
        <p:nvSpPr>
          <p:cNvPr id="118" name="TextBox 117"/>
          <p:cNvSpPr txBox="1"/>
          <p:nvPr/>
        </p:nvSpPr>
        <p:spPr>
          <a:xfrm>
            <a:off x="7711516" y="18185646"/>
            <a:ext cx="2512926" cy="338554"/>
          </a:xfrm>
          <a:prstGeom prst="rect">
            <a:avLst/>
          </a:prstGeom>
          <a:noFill/>
        </p:spPr>
        <p:txBody>
          <a:bodyPr wrap="square" rtlCol="0">
            <a:spAutoFit/>
          </a:bodyPr>
          <a:lstStyle/>
          <a:p>
            <a:pPr algn="ctr"/>
            <a:r>
              <a:rPr lang="en-US" altLang="ko-KR" sz="1600" b="1" dirty="0">
                <a:latin typeface="Arial" panose="020B0604020202020204" pitchFamily="34" charset="0"/>
                <a:cs typeface="Arial" panose="020B0604020202020204" pitchFamily="34" charset="0"/>
              </a:rPr>
              <a:t>Mice liver function test</a:t>
            </a:r>
            <a:endParaRPr lang="ko-KR" altLang="en-US" sz="1600" b="1" dirty="0">
              <a:latin typeface="Arial" panose="020B0604020202020204" pitchFamily="34" charset="0"/>
              <a:cs typeface="Arial" panose="020B0604020202020204" pitchFamily="34" charset="0"/>
            </a:endParaRPr>
          </a:p>
        </p:txBody>
      </p:sp>
      <p:sp>
        <p:nvSpPr>
          <p:cNvPr id="119" name="TextBox 118"/>
          <p:cNvSpPr txBox="1"/>
          <p:nvPr/>
        </p:nvSpPr>
        <p:spPr>
          <a:xfrm>
            <a:off x="8838976" y="18216636"/>
            <a:ext cx="7002090" cy="338554"/>
          </a:xfrm>
          <a:prstGeom prst="rect">
            <a:avLst/>
          </a:prstGeom>
          <a:noFill/>
        </p:spPr>
        <p:txBody>
          <a:bodyPr wrap="square" rtlCol="0">
            <a:spAutoFit/>
          </a:bodyPr>
          <a:lstStyle/>
          <a:p>
            <a:pPr algn="ctr"/>
            <a:r>
              <a:rPr lang="en-US" altLang="ko-KR" sz="1600" b="1" dirty="0">
                <a:latin typeface="Arial" panose="020B0604020202020204" pitchFamily="34" charset="0"/>
                <a:cs typeface="Arial" panose="020B0604020202020204" pitchFamily="34" charset="0"/>
              </a:rPr>
              <a:t>Mice renal function test</a:t>
            </a:r>
            <a:endParaRPr lang="ko-KR" altLang="en-US" sz="1600" b="1" dirty="0">
              <a:latin typeface="Arial" panose="020B0604020202020204" pitchFamily="34" charset="0"/>
              <a:cs typeface="Arial" panose="020B0604020202020204" pitchFamily="34" charset="0"/>
            </a:endParaRPr>
          </a:p>
        </p:txBody>
      </p:sp>
      <p:sp>
        <p:nvSpPr>
          <p:cNvPr id="123" name="Rectangle 221"/>
          <p:cNvSpPr>
            <a:spLocks noChangeArrowheads="1"/>
          </p:cNvSpPr>
          <p:nvPr/>
        </p:nvSpPr>
        <p:spPr bwMode="auto">
          <a:xfrm>
            <a:off x="7384615" y="20731715"/>
            <a:ext cx="6800872" cy="5424186"/>
          </a:xfrm>
          <a:prstGeom prst="rect">
            <a:avLst/>
          </a:prstGeom>
          <a:noFill/>
          <a:ln w="9525">
            <a:solidFill>
              <a:srgbClr val="8B1336"/>
            </a:solidFill>
            <a:miter lim="800000"/>
            <a:headEnd/>
            <a:tailEnd/>
          </a:ln>
          <a:effectLst/>
        </p:spPr>
        <p:txBody>
          <a:bodyPr wrap="none" anchor="ctr"/>
          <a:lstStyle/>
          <a:p>
            <a:endParaRPr lang="ko-KR" altLang="en-US" sz="3271">
              <a:latin typeface="Arial" panose="020B0604020202020204" pitchFamily="34" charset="0"/>
              <a:cs typeface="Arial" panose="020B0604020202020204" pitchFamily="34" charset="0"/>
            </a:endParaRPr>
          </a:p>
        </p:txBody>
      </p:sp>
      <p:sp>
        <p:nvSpPr>
          <p:cNvPr id="126" name="Rectangle 7"/>
          <p:cNvSpPr>
            <a:spLocks noChangeArrowheads="1"/>
          </p:cNvSpPr>
          <p:nvPr/>
        </p:nvSpPr>
        <p:spPr bwMode="auto">
          <a:xfrm>
            <a:off x="7383925" y="20653084"/>
            <a:ext cx="6784784" cy="693669"/>
          </a:xfrm>
          <a:prstGeom prst="rect">
            <a:avLst/>
          </a:prstGeom>
          <a:solidFill>
            <a:srgbClr val="8B1336"/>
          </a:solidFill>
          <a:ln w="9525">
            <a:noFill/>
            <a:miter lim="800000"/>
            <a:headEnd/>
            <a:tailEnd/>
          </a:ln>
        </p:spPr>
        <p:txBody>
          <a:bodyPr/>
          <a:lstStyle/>
          <a:p>
            <a:r>
              <a:rPr lang="en-US" altLang="ko-KR" sz="2000" b="1" dirty="0">
                <a:solidFill>
                  <a:srgbClr val="FFFFFF"/>
                </a:solidFill>
                <a:latin typeface="Arial" panose="020B0604020202020204" pitchFamily="34" charset="0"/>
                <a:ea typeface="굴림" pitchFamily="34" charset="-127"/>
                <a:cs typeface="Arial" panose="020B0604020202020204" pitchFamily="34" charset="0"/>
              </a:rPr>
              <a:t>Synergistic effect on biofilm inhibition by combination treatment of LA with cefazolin and tobramycin</a:t>
            </a:r>
            <a:endParaRPr lang="ko-KR" altLang="en-US" sz="2000" dirty="0">
              <a:latin typeface="Arial" panose="020B0604020202020204" pitchFamily="34" charset="0"/>
              <a:cs typeface="Arial" panose="020B0604020202020204" pitchFamily="34" charset="0"/>
            </a:endParaRPr>
          </a:p>
        </p:txBody>
      </p:sp>
      <p:pic>
        <p:nvPicPr>
          <p:cNvPr id="127" name="그림 126"/>
          <p:cNvPicPr>
            <a:picLocks noChangeAspect="1"/>
          </p:cNvPicPr>
          <p:nvPr/>
        </p:nvPicPr>
        <p:blipFill rotWithShape="1">
          <a:blip r:embed="rId18"/>
          <a:srcRect b="2417"/>
          <a:stretch/>
        </p:blipFill>
        <p:spPr>
          <a:xfrm>
            <a:off x="7564392" y="23601702"/>
            <a:ext cx="6567913" cy="2489179"/>
          </a:xfrm>
          <a:prstGeom prst="rect">
            <a:avLst/>
          </a:prstGeom>
        </p:spPr>
      </p:pic>
      <p:sp>
        <p:nvSpPr>
          <p:cNvPr id="128" name="TextBox 127"/>
          <p:cNvSpPr txBox="1"/>
          <p:nvPr/>
        </p:nvSpPr>
        <p:spPr>
          <a:xfrm>
            <a:off x="12513103" y="25127891"/>
            <a:ext cx="892267" cy="287443"/>
          </a:xfrm>
          <a:prstGeom prst="rect">
            <a:avLst/>
          </a:prstGeom>
          <a:noFill/>
        </p:spPr>
        <p:txBody>
          <a:bodyPr wrap="square" rtlCol="0">
            <a:spAutoFit/>
          </a:bodyPr>
          <a:lstStyle/>
          <a:p>
            <a:pPr algn="ctr"/>
            <a:r>
              <a:rPr lang="en-US" altLang="ko-KR" sz="1138" b="1" dirty="0">
                <a:latin typeface="Arial" panose="020B0604020202020204" pitchFamily="34" charset="0"/>
                <a:cs typeface="Arial" panose="020B0604020202020204" pitchFamily="34" charset="0"/>
              </a:rPr>
              <a:t>**</a:t>
            </a:r>
            <a:endParaRPr lang="ko-KR" altLang="en-US" sz="1138" b="1" dirty="0">
              <a:latin typeface="Arial" panose="020B0604020202020204" pitchFamily="34" charset="0"/>
              <a:cs typeface="Arial" panose="020B0604020202020204" pitchFamily="34" charset="0"/>
            </a:endParaRPr>
          </a:p>
        </p:txBody>
      </p:sp>
      <p:sp>
        <p:nvSpPr>
          <p:cNvPr id="129" name="TextBox 128"/>
          <p:cNvSpPr txBox="1"/>
          <p:nvPr/>
        </p:nvSpPr>
        <p:spPr>
          <a:xfrm>
            <a:off x="10864703" y="25143372"/>
            <a:ext cx="892267" cy="287443"/>
          </a:xfrm>
          <a:prstGeom prst="rect">
            <a:avLst/>
          </a:prstGeom>
          <a:noFill/>
        </p:spPr>
        <p:txBody>
          <a:bodyPr wrap="square" rtlCol="0">
            <a:spAutoFit/>
          </a:bodyPr>
          <a:lstStyle/>
          <a:p>
            <a:pPr algn="ctr"/>
            <a:r>
              <a:rPr lang="en-US" altLang="ko-KR" sz="1138" b="1" dirty="0">
                <a:latin typeface="Arial" panose="020B0604020202020204" pitchFamily="34" charset="0"/>
                <a:cs typeface="Arial" panose="020B0604020202020204" pitchFamily="34" charset="0"/>
              </a:rPr>
              <a:t>**</a:t>
            </a:r>
            <a:endParaRPr lang="ko-KR" altLang="en-US" sz="1138" b="1" dirty="0">
              <a:latin typeface="Arial" panose="020B0604020202020204" pitchFamily="34" charset="0"/>
              <a:cs typeface="Arial" panose="020B0604020202020204" pitchFamily="34" charset="0"/>
            </a:endParaRPr>
          </a:p>
        </p:txBody>
      </p:sp>
      <p:pic>
        <p:nvPicPr>
          <p:cNvPr id="132" name="Picture 65"/>
          <p:cNvPicPr>
            <a:picLocks noChangeAspect="1" noChangeArrowheads="1"/>
          </p:cNvPicPr>
          <p:nvPr/>
        </p:nvPicPr>
        <p:blipFill rotWithShape="1">
          <a:blip r:embed="rId19">
            <a:extLst>
              <a:ext uri="{28A0092B-C50C-407E-A947-70E740481C1C}">
                <a14:useLocalDpi xmlns:a14="http://schemas.microsoft.com/office/drawing/2010/main" val="0"/>
              </a:ext>
            </a:extLst>
          </a:blip>
          <a:srcRect l="53633" t="66394" r="1904"/>
          <a:stretch/>
        </p:blipFill>
        <p:spPr bwMode="auto">
          <a:xfrm>
            <a:off x="11118327" y="21700583"/>
            <a:ext cx="3017320" cy="10510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 name="Picture 65"/>
          <p:cNvPicPr>
            <a:picLocks noChangeAspect="1" noChangeArrowheads="1"/>
          </p:cNvPicPr>
          <p:nvPr/>
        </p:nvPicPr>
        <p:blipFill rotWithShape="1">
          <a:blip r:embed="rId19">
            <a:extLst>
              <a:ext uri="{28A0092B-C50C-407E-A947-70E740481C1C}">
                <a14:useLocalDpi xmlns:a14="http://schemas.microsoft.com/office/drawing/2010/main" val="0"/>
              </a:ext>
            </a:extLst>
          </a:blip>
          <a:srcRect l="55642" t="5623" r="7014" b="40758"/>
          <a:stretch/>
        </p:blipFill>
        <p:spPr bwMode="auto">
          <a:xfrm>
            <a:off x="7439125" y="21456996"/>
            <a:ext cx="3870861" cy="21042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8" name="Rectangle 221"/>
          <p:cNvSpPr>
            <a:spLocks noChangeArrowheads="1"/>
          </p:cNvSpPr>
          <p:nvPr/>
        </p:nvSpPr>
        <p:spPr bwMode="auto">
          <a:xfrm>
            <a:off x="7433862" y="26290563"/>
            <a:ext cx="6800872" cy="2439240"/>
          </a:xfrm>
          <a:prstGeom prst="rect">
            <a:avLst/>
          </a:prstGeom>
          <a:noFill/>
          <a:ln w="9525">
            <a:solidFill>
              <a:srgbClr val="8B1336"/>
            </a:solidFill>
            <a:miter lim="800000"/>
            <a:headEnd/>
            <a:tailEnd/>
          </a:ln>
          <a:effectLst/>
        </p:spPr>
        <p:txBody>
          <a:bodyPr wrap="none" anchor="ctr"/>
          <a:lstStyle/>
          <a:p>
            <a:endParaRPr lang="ko-KR" altLang="en-US" sz="3271">
              <a:latin typeface="Arial" panose="020B0604020202020204" pitchFamily="34" charset="0"/>
              <a:cs typeface="Arial" panose="020B0604020202020204" pitchFamily="34" charset="0"/>
            </a:endParaRPr>
          </a:p>
        </p:txBody>
      </p:sp>
      <p:sp>
        <p:nvSpPr>
          <p:cNvPr id="149" name="Rectangle 7"/>
          <p:cNvSpPr>
            <a:spLocks noChangeArrowheads="1"/>
          </p:cNvSpPr>
          <p:nvPr/>
        </p:nvSpPr>
        <p:spPr bwMode="auto">
          <a:xfrm>
            <a:off x="7433170" y="26274586"/>
            <a:ext cx="6784784" cy="327359"/>
          </a:xfrm>
          <a:prstGeom prst="rect">
            <a:avLst/>
          </a:prstGeom>
          <a:solidFill>
            <a:srgbClr val="8B1336"/>
          </a:solidFill>
          <a:ln w="9525">
            <a:noFill/>
            <a:miter lim="800000"/>
            <a:headEnd/>
            <a:tailEnd/>
          </a:ln>
        </p:spPr>
        <p:txBody>
          <a:bodyPr/>
          <a:lstStyle/>
          <a:p>
            <a:r>
              <a:rPr lang="en-US" altLang="ko-KR" sz="2000" b="1" dirty="0">
                <a:solidFill>
                  <a:srgbClr val="FFFFFF"/>
                </a:solidFill>
                <a:latin typeface="Arial" panose="020B0604020202020204" pitchFamily="34" charset="0"/>
                <a:ea typeface="굴림" pitchFamily="34" charset="-127"/>
                <a:cs typeface="Arial" panose="020B0604020202020204" pitchFamily="34" charset="0"/>
              </a:rPr>
              <a:t>Conclusion</a:t>
            </a:r>
            <a:endParaRPr lang="ko-KR" altLang="en-US" sz="2000" dirty="0">
              <a:latin typeface="Arial" panose="020B0604020202020204" pitchFamily="34" charset="0"/>
              <a:cs typeface="Arial" panose="020B0604020202020204" pitchFamily="34" charset="0"/>
            </a:endParaRPr>
          </a:p>
        </p:txBody>
      </p:sp>
      <p:sp>
        <p:nvSpPr>
          <p:cNvPr id="156" name="직사각형 155"/>
          <p:cNvSpPr/>
          <p:nvPr/>
        </p:nvSpPr>
        <p:spPr>
          <a:xfrm>
            <a:off x="7488138" y="26641572"/>
            <a:ext cx="6652260" cy="2139047"/>
          </a:xfrm>
          <a:prstGeom prst="rect">
            <a:avLst/>
          </a:prstGeom>
        </p:spPr>
        <p:txBody>
          <a:bodyPr wrap="square">
            <a:spAutoFit/>
          </a:bodyPr>
          <a:lstStyle/>
          <a:p>
            <a:pPr lvl="0" algn="just"/>
            <a:r>
              <a:rPr lang="en-US" altLang="ko-KR" sz="1900" b="1" dirty="0">
                <a:latin typeface="Calibri" panose="020F0502020204030204" pitchFamily="34" charset="0"/>
                <a:cs typeface="Arial" panose="020B0604020202020204" pitchFamily="34" charset="0"/>
              </a:rPr>
              <a:t>Linoleic acid (LA), which is one of the unsaturated fatty acids</a:t>
            </a:r>
            <a:r>
              <a:rPr lang="en-US" altLang="ko-KR" sz="1900" dirty="0">
                <a:latin typeface="Calibri" panose="020F0502020204030204" pitchFamily="34" charset="0"/>
                <a:cs typeface="Arial" panose="020B0604020202020204" pitchFamily="34" charset="0"/>
              </a:rPr>
              <a:t>. </a:t>
            </a:r>
            <a:r>
              <a:rPr lang="en-US" altLang="ko-KR" sz="1900" b="1" dirty="0">
                <a:latin typeface="Calibri" panose="020F0502020204030204" pitchFamily="34" charset="0"/>
                <a:cs typeface="Arial" panose="020B0604020202020204" pitchFamily="34" charset="0"/>
              </a:rPr>
              <a:t>showed an inhibitory effect on bacterial biofilm formation under static and flow conditions via quorum sensing (QS) interference and reduction of a secondary messenger, cyclic </a:t>
            </a:r>
            <a:r>
              <a:rPr lang="en-US" altLang="ko-KR" sz="1900" b="1" dirty="0" err="1">
                <a:latin typeface="Calibri" panose="020F0502020204030204" pitchFamily="34" charset="0"/>
                <a:cs typeface="Arial" panose="020B0604020202020204" pitchFamily="34" charset="0"/>
              </a:rPr>
              <a:t>diguanylate</a:t>
            </a:r>
            <a:r>
              <a:rPr lang="en-US" altLang="ko-KR" sz="1900" b="1" dirty="0">
                <a:latin typeface="Calibri" panose="020F0502020204030204" pitchFamily="34" charset="0"/>
                <a:cs typeface="Arial" panose="020B0604020202020204" pitchFamily="34" charset="0"/>
              </a:rPr>
              <a:t> (c-di-GMP). In addition, combination treatment of linoleic acid with antibiotics inhibited bacterial biofilm formation more effectively. </a:t>
            </a:r>
            <a:endParaRPr lang="en-US" altLang="ko-KR" sz="1900" b="1" dirty="0">
              <a:latin typeface="Calibri" panose="020F0502020204030204" pitchFamily="34" charset="0"/>
              <a:ea typeface="굴림" pitchFamily="50" charset="-127"/>
              <a:cs typeface="Arial" panose="020B0604020202020204" pitchFamily="34" charset="0"/>
            </a:endParaRPr>
          </a:p>
        </p:txBody>
      </p:sp>
      <p:sp>
        <p:nvSpPr>
          <p:cNvPr id="88" name="TextBox 87"/>
          <p:cNvSpPr txBox="1"/>
          <p:nvPr/>
        </p:nvSpPr>
        <p:spPr>
          <a:xfrm>
            <a:off x="372581" y="23997348"/>
            <a:ext cx="1847106" cy="289310"/>
          </a:xfrm>
          <a:prstGeom prst="rect">
            <a:avLst/>
          </a:prstGeom>
          <a:noFill/>
        </p:spPr>
        <p:txBody>
          <a:bodyPr wrap="square" rtlCol="0">
            <a:spAutoFit/>
          </a:bodyPr>
          <a:lstStyle/>
          <a:p>
            <a:pPr algn="ctr"/>
            <a:r>
              <a:rPr lang="en-US" altLang="ko-KR" sz="1280" b="1" dirty="0">
                <a:latin typeface="Arial" panose="020B0604020202020204" pitchFamily="34" charset="0"/>
                <a:cs typeface="Arial" panose="020B0604020202020204" pitchFamily="34" charset="0"/>
              </a:rPr>
              <a:t>Bacteria cell</a:t>
            </a:r>
            <a:endParaRPr lang="ko-KR" altLang="en-US" sz="1280" b="1" dirty="0">
              <a:latin typeface="Arial" panose="020B0604020202020204" pitchFamily="34" charset="0"/>
              <a:cs typeface="Arial" panose="020B0604020202020204" pitchFamily="34" charset="0"/>
            </a:endParaRPr>
          </a:p>
        </p:txBody>
      </p:sp>
      <p:sp>
        <p:nvSpPr>
          <p:cNvPr id="90" name="TextBox 89"/>
          <p:cNvSpPr txBox="1"/>
          <p:nvPr/>
        </p:nvSpPr>
        <p:spPr>
          <a:xfrm>
            <a:off x="7111073" y="5313294"/>
            <a:ext cx="1673209" cy="267446"/>
          </a:xfrm>
          <a:prstGeom prst="rect">
            <a:avLst/>
          </a:prstGeom>
          <a:noFill/>
        </p:spPr>
        <p:txBody>
          <a:bodyPr wrap="square" rtlCol="0">
            <a:spAutoFit/>
          </a:bodyPr>
          <a:lstStyle/>
          <a:p>
            <a:pPr algn="ctr"/>
            <a:r>
              <a:rPr lang="en-US" altLang="ko-KR" sz="1138" b="1" dirty="0">
                <a:solidFill>
                  <a:schemeClr val="bg1"/>
                </a:solidFill>
                <a:latin typeface="Arial" panose="020B0604020202020204" pitchFamily="34" charset="0"/>
                <a:cs typeface="Arial" panose="020B0604020202020204" pitchFamily="34" charset="0"/>
              </a:rPr>
              <a:t>0</a:t>
            </a:r>
            <a:r>
              <a:rPr lang="en-US" altLang="ko-KR" sz="1138" b="1" dirty="0">
                <a:solidFill>
                  <a:schemeClr val="bg1"/>
                </a:solidFill>
                <a:latin typeface="Symbol" panose="05050102010706020507" pitchFamily="18" charset="2"/>
                <a:cs typeface="Arial" panose="020B0604020202020204" pitchFamily="34" charset="0"/>
              </a:rPr>
              <a:t>m</a:t>
            </a:r>
            <a:r>
              <a:rPr lang="en-US" altLang="ko-KR" sz="1138" b="1" dirty="0">
                <a:solidFill>
                  <a:schemeClr val="bg1"/>
                </a:solidFill>
                <a:latin typeface="Arial" panose="020B0604020202020204" pitchFamily="34" charset="0"/>
                <a:cs typeface="Arial" panose="020B0604020202020204" pitchFamily="34" charset="0"/>
              </a:rPr>
              <a:t>M LA</a:t>
            </a:r>
            <a:endParaRPr lang="ko-KR" altLang="en-US" sz="1138" b="1" dirty="0">
              <a:solidFill>
                <a:schemeClr val="bg1"/>
              </a:solidFill>
              <a:latin typeface="Arial" panose="020B0604020202020204" pitchFamily="34" charset="0"/>
              <a:cs typeface="Arial" panose="020B0604020202020204" pitchFamily="34" charset="0"/>
            </a:endParaRPr>
          </a:p>
        </p:txBody>
      </p:sp>
      <p:sp>
        <p:nvSpPr>
          <p:cNvPr id="91" name="TextBox 90"/>
          <p:cNvSpPr txBox="1"/>
          <p:nvPr/>
        </p:nvSpPr>
        <p:spPr>
          <a:xfrm>
            <a:off x="7072780" y="6355902"/>
            <a:ext cx="1708191" cy="267446"/>
          </a:xfrm>
          <a:prstGeom prst="rect">
            <a:avLst/>
          </a:prstGeom>
          <a:noFill/>
        </p:spPr>
        <p:txBody>
          <a:bodyPr wrap="square" rtlCol="0">
            <a:spAutoFit/>
          </a:bodyPr>
          <a:lstStyle/>
          <a:p>
            <a:pPr algn="ctr"/>
            <a:r>
              <a:rPr lang="en-US" altLang="ko-KR" sz="1138" b="1" dirty="0">
                <a:solidFill>
                  <a:schemeClr val="bg1"/>
                </a:solidFill>
                <a:latin typeface="Arial" panose="020B0604020202020204" pitchFamily="34" charset="0"/>
                <a:cs typeface="Arial" panose="020B0604020202020204" pitchFamily="34" charset="0"/>
              </a:rPr>
              <a:t>10</a:t>
            </a:r>
            <a:r>
              <a:rPr lang="en-US" altLang="ko-KR" sz="1138" b="1" dirty="0">
                <a:solidFill>
                  <a:schemeClr val="bg1"/>
                </a:solidFill>
                <a:latin typeface="Symbol" panose="05050102010706020507" pitchFamily="18" charset="2"/>
                <a:cs typeface="Arial" panose="020B0604020202020204" pitchFamily="34" charset="0"/>
              </a:rPr>
              <a:t>m</a:t>
            </a:r>
            <a:r>
              <a:rPr lang="en-US" altLang="ko-KR" sz="1138" b="1" dirty="0">
                <a:solidFill>
                  <a:schemeClr val="bg1"/>
                </a:solidFill>
                <a:latin typeface="Arial" panose="020B0604020202020204" pitchFamily="34" charset="0"/>
                <a:cs typeface="Arial" panose="020B0604020202020204" pitchFamily="34" charset="0"/>
              </a:rPr>
              <a:t>M LA</a:t>
            </a:r>
            <a:endParaRPr lang="ko-KR" altLang="en-US" sz="1138" b="1" dirty="0">
              <a:solidFill>
                <a:schemeClr val="bg1"/>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기본 디자인">
  <a:themeElements>
    <a:clrScheme name="기본 디자인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기본 디자인">
      <a:majorFont>
        <a:latin typeface="굴림"/>
        <a:ea typeface="굴림"/>
        <a:cs typeface=""/>
      </a:majorFont>
      <a:minorFont>
        <a:latin typeface="굴림"/>
        <a:ea typeface="굴림"/>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3060700" rtl="0" eaLnBrk="1" fontAlgn="base" latinLnBrk="1" hangingPunct="1">
          <a:lnSpc>
            <a:spcPct val="100000"/>
          </a:lnSpc>
          <a:spcBef>
            <a:spcPct val="0"/>
          </a:spcBef>
          <a:spcAft>
            <a:spcPct val="0"/>
          </a:spcAft>
          <a:buClrTx/>
          <a:buSzTx/>
          <a:buFontTx/>
          <a:buNone/>
          <a:tabLst/>
          <a:defRPr kumimoji="1" lang="ko-KR" altLang="en-US" sz="6000" b="0" i="0" u="none" strike="noStrike" cap="none" normalizeH="0" baseline="0" smtClean="0">
            <a:ln>
              <a:noFill/>
            </a:ln>
            <a:solidFill>
              <a:schemeClr val="tx1"/>
            </a:solidFill>
            <a:effectLst/>
            <a:latin typeface="굴림" pitchFamily="50" charset="-127"/>
            <a:ea typeface="굴림" pitchFamily="50" charset="-127"/>
          </a:defRPr>
        </a:defPPr>
      </a:lstStyle>
    </a:spDef>
    <a:lnDef>
      <a:spPr bwMode="auto">
        <a:xfrm>
          <a:off x="0" y="0"/>
          <a:ext cx="1" cy="1"/>
        </a:xfrm>
        <a:custGeom>
          <a:avLst/>
          <a:gdLst/>
          <a:ahLst/>
          <a:cxnLst/>
          <a:rect l="0" t="0" r="0" b="0"/>
          <a:pathLst/>
        </a:custGeom>
        <a:solidFill>
          <a:schemeClr val="accent1"/>
        </a:solidFill>
        <a:ln w="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3060700" rtl="0" eaLnBrk="1" fontAlgn="base" latinLnBrk="1" hangingPunct="1">
          <a:lnSpc>
            <a:spcPct val="100000"/>
          </a:lnSpc>
          <a:spcBef>
            <a:spcPct val="0"/>
          </a:spcBef>
          <a:spcAft>
            <a:spcPct val="0"/>
          </a:spcAft>
          <a:buClrTx/>
          <a:buSzTx/>
          <a:buFontTx/>
          <a:buNone/>
          <a:tabLst/>
          <a:defRPr kumimoji="1" lang="ko-KR" altLang="en-US" sz="6000" b="0" i="0" u="none" strike="noStrike" cap="none" normalizeH="0" baseline="0" smtClean="0">
            <a:ln>
              <a:noFill/>
            </a:ln>
            <a:solidFill>
              <a:schemeClr val="tx1"/>
            </a:solidFill>
            <a:effectLst/>
            <a:latin typeface="굴림" pitchFamily="50" charset="-127"/>
            <a:ea typeface="굴림" pitchFamily="50" charset="-127"/>
          </a:defRPr>
        </a:defPPr>
      </a:lstStyle>
    </a:lnDef>
  </a:objectDefaults>
  <a:extraClrSchemeLst>
    <a:extraClrScheme>
      <a:clrScheme name="기본 디자인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기본 디자인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기본 디자인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기본 디자인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기본 디자인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기본 디자인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기본 디자인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기본 디자인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기본 디자인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기본 디자인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기본 디자인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기본 디자인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테마">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20904</TotalTime>
  <Words>623</Words>
  <Application>Microsoft Office PowerPoint</Application>
  <PresentationFormat>사용자 지정</PresentationFormat>
  <Paragraphs>72</Paragraphs>
  <Slides>1</Slides>
  <Notes>1</Notes>
  <HiddenSlides>0</HiddenSlides>
  <MMClips>0</MMClips>
  <ScaleCrop>false</ScaleCrop>
  <HeadingPairs>
    <vt:vector size="4" baseType="variant">
      <vt:variant>
        <vt:lpstr>테마</vt:lpstr>
      </vt:variant>
      <vt:variant>
        <vt:i4>1</vt:i4>
      </vt:variant>
      <vt:variant>
        <vt:lpstr>슬라이드 제목</vt:lpstr>
      </vt:variant>
      <vt:variant>
        <vt:i4>1</vt:i4>
      </vt:variant>
    </vt:vector>
  </HeadingPairs>
  <TitlesOfParts>
    <vt:vector size="2" baseType="lpstr">
      <vt:lpstr>기본 디자인</vt:lpstr>
      <vt:lpstr>PowerPoint 프레젠테이션</vt:lpstr>
    </vt:vector>
  </TitlesOfParts>
  <Company>kumc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Association of IL-10 genotype with cardiovascular risk factors in patients with hemodialysis Gang-Jee Ko, Jeong-Yup Kim, Myung-Kyu Kim, Su-Ah Sung, So-Young Lee1, Sang-Wook Kim2, Sang-Kyung Jo, Won-Yong Cho, Hyeong</dc:title>
  <dc:creator>고강지</dc:creator>
  <cp:lastModifiedBy>one</cp:lastModifiedBy>
  <cp:revision>437</cp:revision>
  <cp:lastPrinted>2019-05-22T05:20:10Z</cp:lastPrinted>
  <dcterms:created xsi:type="dcterms:W3CDTF">2004-10-10T11:19:41Z</dcterms:created>
  <dcterms:modified xsi:type="dcterms:W3CDTF">2019-06-06T03:20:03Z</dcterms:modified>
</cp:coreProperties>
</file>